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72" r:id="rId10"/>
    <p:sldId id="270" r:id="rId11"/>
    <p:sldId id="27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0E47C7-C496-D544-870E-39A47C04E11F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3ECD6B06-A5E8-614B-967A-9C9FDBD1552B}">
          <p14:sldIdLst>
            <p14:sldId id="261"/>
            <p14:sldId id="265"/>
            <p14:sldId id="267"/>
            <p14:sldId id="272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svg"/><Relationship Id="rId1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42499D-0715-433F-8855-5201D49AD1A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3D4A520-B7C4-4A5A-9497-FE0CA558BF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Analyze of the needs </a:t>
          </a:r>
          <a:endParaRPr lang="en-US"/>
        </a:p>
      </dgm:t>
    </dgm:pt>
    <dgm:pt modelId="{5581AF7A-EF4D-4D70-BF77-370762E6D704}" type="parTrans" cxnId="{8D665E58-9138-4D94-A320-65A97FC0FF01}">
      <dgm:prSet/>
      <dgm:spPr/>
      <dgm:t>
        <a:bodyPr/>
        <a:lstStyle/>
        <a:p>
          <a:endParaRPr lang="en-US"/>
        </a:p>
      </dgm:t>
    </dgm:pt>
    <dgm:pt modelId="{F46B7D20-6594-4206-A521-8D1E392B895B}" type="sibTrans" cxnId="{8D665E58-9138-4D94-A320-65A97FC0FF01}">
      <dgm:prSet/>
      <dgm:spPr/>
      <dgm:t>
        <a:bodyPr/>
        <a:lstStyle/>
        <a:p>
          <a:endParaRPr lang="en-US"/>
        </a:p>
      </dgm:t>
    </dgm:pt>
    <dgm:pt modelId="{C3DEA91F-798B-4902-9382-148FAD13D3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suggestions</a:t>
          </a:r>
          <a:endParaRPr lang="en-US"/>
        </a:p>
      </dgm:t>
    </dgm:pt>
    <dgm:pt modelId="{886DCA77-30BA-4927-AD1D-F8CBBC291F7E}" type="parTrans" cxnId="{727557E0-0620-431A-9100-3399B9523C8A}">
      <dgm:prSet/>
      <dgm:spPr/>
      <dgm:t>
        <a:bodyPr/>
        <a:lstStyle/>
        <a:p>
          <a:endParaRPr lang="en-US"/>
        </a:p>
      </dgm:t>
    </dgm:pt>
    <dgm:pt modelId="{6DECBFD1-9E25-464C-8E39-ECBD0D6B695F}" type="sibTrans" cxnId="{727557E0-0620-431A-9100-3399B9523C8A}">
      <dgm:prSet/>
      <dgm:spPr/>
      <dgm:t>
        <a:bodyPr/>
        <a:lstStyle/>
        <a:p>
          <a:endParaRPr lang="en-US"/>
        </a:p>
      </dgm:t>
    </dgm:pt>
    <dgm:pt modelId="{C652C59E-12D8-4786-895B-7A457DE00E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Ideal solution</a:t>
          </a:r>
          <a:endParaRPr lang="en-US"/>
        </a:p>
      </dgm:t>
    </dgm:pt>
    <dgm:pt modelId="{D1F71E90-2C1F-4F3C-A14E-BD365A764011}" type="parTrans" cxnId="{3DC091AE-5F9D-46FC-B50C-217BF1703005}">
      <dgm:prSet/>
      <dgm:spPr/>
      <dgm:t>
        <a:bodyPr/>
        <a:lstStyle/>
        <a:p>
          <a:endParaRPr lang="en-US"/>
        </a:p>
      </dgm:t>
    </dgm:pt>
    <dgm:pt modelId="{F978B431-A2D2-4762-B639-FE46D861F7A2}" type="sibTrans" cxnId="{3DC091AE-5F9D-46FC-B50C-217BF1703005}">
      <dgm:prSet/>
      <dgm:spPr/>
      <dgm:t>
        <a:bodyPr/>
        <a:lstStyle/>
        <a:p>
          <a:endParaRPr lang="en-US"/>
        </a:p>
      </dgm:t>
    </dgm:pt>
    <dgm:pt modelId="{4A22F4E6-2D6D-224D-A4BA-8DFACA2A15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Context and main issue</a:t>
          </a:r>
        </a:p>
      </dgm:t>
    </dgm:pt>
    <dgm:pt modelId="{5D4E6D60-9DA2-5047-9536-368B8F86420E}" type="parTrans" cxnId="{7AE560F4-937D-1444-A094-A4514D0D5FAB}">
      <dgm:prSet/>
      <dgm:spPr/>
      <dgm:t>
        <a:bodyPr/>
        <a:lstStyle/>
        <a:p>
          <a:endParaRPr lang="en-US"/>
        </a:p>
      </dgm:t>
    </dgm:pt>
    <dgm:pt modelId="{59C4C7E2-0A8A-9646-BAE2-15474B014C4D}" type="sibTrans" cxnId="{7AE560F4-937D-1444-A094-A4514D0D5FAB}">
      <dgm:prSet/>
      <dgm:spPr/>
      <dgm:t>
        <a:bodyPr/>
        <a:lstStyle/>
        <a:p>
          <a:endParaRPr lang="en-US"/>
        </a:p>
      </dgm:t>
    </dgm:pt>
    <dgm:pt modelId="{96DBEF58-0EAD-9F4C-855B-890CB54C84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possible outcomes</a:t>
          </a:r>
        </a:p>
      </dgm:t>
    </dgm:pt>
    <dgm:pt modelId="{FECF06AC-9CBE-824D-A614-1B011CAF7CD2}" type="parTrans" cxnId="{49F7C698-F6E6-D846-A609-C8D9BFBCFAEA}">
      <dgm:prSet/>
      <dgm:spPr/>
      <dgm:t>
        <a:bodyPr/>
        <a:lstStyle/>
        <a:p>
          <a:endParaRPr lang="en-US"/>
        </a:p>
      </dgm:t>
    </dgm:pt>
    <dgm:pt modelId="{931FF708-DEED-024F-8D23-AA5F6B20E881}" type="sibTrans" cxnId="{49F7C698-F6E6-D846-A609-C8D9BFBCFAEA}">
      <dgm:prSet/>
      <dgm:spPr/>
      <dgm:t>
        <a:bodyPr/>
        <a:lstStyle/>
        <a:p>
          <a:endParaRPr lang="en-US"/>
        </a:p>
      </dgm:t>
    </dgm:pt>
    <dgm:pt modelId="{62758007-5C82-4E77-8C47-E365941A0758}" type="pres">
      <dgm:prSet presAssocID="{3D42499D-0715-433F-8855-5201D49AD1A7}" presName="root" presStyleCnt="0">
        <dgm:presLayoutVars>
          <dgm:dir/>
          <dgm:resizeHandles val="exact"/>
        </dgm:presLayoutVars>
      </dgm:prSet>
      <dgm:spPr/>
    </dgm:pt>
    <dgm:pt modelId="{BDBCBCB2-D3D6-439B-9247-41C4DADA6DD1}" type="pres">
      <dgm:prSet presAssocID="{4A22F4E6-2D6D-224D-A4BA-8DFACA2A158B}" presName="compNode" presStyleCnt="0"/>
      <dgm:spPr/>
    </dgm:pt>
    <dgm:pt modelId="{1A0EDC0F-26EF-4459-A1B1-F64F6A951BFB}" type="pres">
      <dgm:prSet presAssocID="{4A22F4E6-2D6D-224D-A4BA-8DFACA2A158B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5656F6D-389C-4401-8BA0-0D1434D89367}" type="pres">
      <dgm:prSet presAssocID="{4A22F4E6-2D6D-224D-A4BA-8DFACA2A15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5582E31A-588F-4C86-9195-0CF15F6DE172}" type="pres">
      <dgm:prSet presAssocID="{4A22F4E6-2D6D-224D-A4BA-8DFACA2A158B}" presName="spaceRect" presStyleCnt="0"/>
      <dgm:spPr/>
    </dgm:pt>
    <dgm:pt modelId="{8A461D7D-C267-4C1F-BFD5-D8742F21F994}" type="pres">
      <dgm:prSet presAssocID="{4A22F4E6-2D6D-224D-A4BA-8DFACA2A158B}" presName="textRect" presStyleLbl="revTx" presStyleIdx="0" presStyleCnt="5">
        <dgm:presLayoutVars>
          <dgm:chMax val="1"/>
          <dgm:chPref val="1"/>
        </dgm:presLayoutVars>
      </dgm:prSet>
      <dgm:spPr/>
    </dgm:pt>
    <dgm:pt modelId="{A7D30542-8E69-46E5-A653-C48ADF978C2F}" type="pres">
      <dgm:prSet presAssocID="{59C4C7E2-0A8A-9646-BAE2-15474B014C4D}" presName="sibTrans" presStyleCnt="0"/>
      <dgm:spPr/>
    </dgm:pt>
    <dgm:pt modelId="{0FFD7144-6EEA-4679-A69B-25268479061B}" type="pres">
      <dgm:prSet presAssocID="{C652C59E-12D8-4786-895B-7A457DE00E8D}" presName="compNode" presStyleCnt="0"/>
      <dgm:spPr/>
    </dgm:pt>
    <dgm:pt modelId="{F98A81C3-5121-4018-8F94-056B2A10F6E5}" type="pres">
      <dgm:prSet presAssocID="{C652C59E-12D8-4786-895B-7A457DE00E8D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7D4E2FC-40DF-403C-BEA8-98A4640A5002}" type="pres">
      <dgm:prSet presAssocID="{C652C59E-12D8-4786-895B-7A457DE00E8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82C26B5-C249-4285-9A49-DDFEACF54EEF}" type="pres">
      <dgm:prSet presAssocID="{C652C59E-12D8-4786-895B-7A457DE00E8D}" presName="spaceRect" presStyleCnt="0"/>
      <dgm:spPr/>
    </dgm:pt>
    <dgm:pt modelId="{2E538FC4-A571-4693-9F96-E6D414442132}" type="pres">
      <dgm:prSet presAssocID="{C652C59E-12D8-4786-895B-7A457DE00E8D}" presName="textRect" presStyleLbl="revTx" presStyleIdx="1" presStyleCnt="5">
        <dgm:presLayoutVars>
          <dgm:chMax val="1"/>
          <dgm:chPref val="1"/>
        </dgm:presLayoutVars>
      </dgm:prSet>
      <dgm:spPr/>
    </dgm:pt>
    <dgm:pt modelId="{FF3F85F3-BDF5-4A5C-9FBE-4D0C64707E4E}" type="pres">
      <dgm:prSet presAssocID="{F978B431-A2D2-4762-B639-FE46D861F7A2}" presName="sibTrans" presStyleCnt="0"/>
      <dgm:spPr/>
    </dgm:pt>
    <dgm:pt modelId="{DC04C046-954D-465D-BCE9-173D8267C1F1}" type="pres">
      <dgm:prSet presAssocID="{63D4A520-B7C4-4A5A-9497-FE0CA558BFBB}" presName="compNode" presStyleCnt="0"/>
      <dgm:spPr/>
    </dgm:pt>
    <dgm:pt modelId="{7C5676CB-0596-4B13-8837-07A58DF17493}" type="pres">
      <dgm:prSet presAssocID="{63D4A520-B7C4-4A5A-9497-FE0CA558BFB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8AD490B-F0D8-4772-B3D3-2AAF7347FC7F}" type="pres">
      <dgm:prSet presAssocID="{63D4A520-B7C4-4A5A-9497-FE0CA558BF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09F9DD1-DFEA-4EE0-8335-B8028560AFBA}" type="pres">
      <dgm:prSet presAssocID="{63D4A520-B7C4-4A5A-9497-FE0CA558BFBB}" presName="spaceRect" presStyleCnt="0"/>
      <dgm:spPr/>
    </dgm:pt>
    <dgm:pt modelId="{30566EFA-91C9-4743-9061-A0552749585D}" type="pres">
      <dgm:prSet presAssocID="{63D4A520-B7C4-4A5A-9497-FE0CA558BFBB}" presName="textRect" presStyleLbl="revTx" presStyleIdx="2" presStyleCnt="5">
        <dgm:presLayoutVars>
          <dgm:chMax val="1"/>
          <dgm:chPref val="1"/>
        </dgm:presLayoutVars>
      </dgm:prSet>
      <dgm:spPr/>
    </dgm:pt>
    <dgm:pt modelId="{47CD5944-BBED-47D5-AB59-96AA9835D4D7}" type="pres">
      <dgm:prSet presAssocID="{F46B7D20-6594-4206-A521-8D1E392B895B}" presName="sibTrans" presStyleCnt="0"/>
      <dgm:spPr/>
    </dgm:pt>
    <dgm:pt modelId="{64A361B2-68E2-4E7F-8514-4A94F710A494}" type="pres">
      <dgm:prSet presAssocID="{96DBEF58-0EAD-9F4C-855B-890CB54C844A}" presName="compNode" presStyleCnt="0"/>
      <dgm:spPr/>
    </dgm:pt>
    <dgm:pt modelId="{F9DDC003-BD32-433D-AC4E-78EB9ACD16D2}" type="pres">
      <dgm:prSet presAssocID="{96DBEF58-0EAD-9F4C-855B-890CB54C844A}" presName="iconBgRect" presStyleLbl="bgShp" presStyleIdx="3" presStyleCnt="5" custLinFactX="97862" custLinFactNeighborX="100000" custLinFactNeighborY="-3761"/>
      <dgm:spPr>
        <a:prstGeom prst="round2DiagRect">
          <a:avLst>
            <a:gd name="adj1" fmla="val 29727"/>
            <a:gd name="adj2" fmla="val 0"/>
          </a:avLst>
        </a:prstGeom>
      </dgm:spPr>
    </dgm:pt>
    <dgm:pt modelId="{D42AC2B7-049F-460E-8F94-15312BE96382}" type="pres">
      <dgm:prSet presAssocID="{96DBEF58-0EAD-9F4C-855B-890CB54C844A}" presName="iconRect" presStyleLbl="node1" presStyleIdx="3" presStyleCnt="5" custLinFactX="131143" custLinFactNeighborX="200000" custLinFactNeighborY="-655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DE59095-CFC3-4A3C-B387-9335C78DE034}" type="pres">
      <dgm:prSet presAssocID="{96DBEF58-0EAD-9F4C-855B-890CB54C844A}" presName="spaceRect" presStyleCnt="0"/>
      <dgm:spPr/>
    </dgm:pt>
    <dgm:pt modelId="{7F1EBBE1-649A-47A0-AF20-03692B1D1B2B}" type="pres">
      <dgm:prSet presAssocID="{96DBEF58-0EAD-9F4C-855B-890CB54C844A}" presName="textRect" presStyleLbl="revTx" presStyleIdx="3" presStyleCnt="5">
        <dgm:presLayoutVars>
          <dgm:chMax val="1"/>
          <dgm:chPref val="1"/>
        </dgm:presLayoutVars>
      </dgm:prSet>
      <dgm:spPr/>
    </dgm:pt>
    <dgm:pt modelId="{90FA61FF-6CD4-486E-A233-1CACA7657EA4}" type="pres">
      <dgm:prSet presAssocID="{931FF708-DEED-024F-8D23-AA5F6B20E881}" presName="sibTrans" presStyleCnt="0"/>
      <dgm:spPr/>
    </dgm:pt>
    <dgm:pt modelId="{59A4D108-8FA8-4EA6-8FA2-0F5D2DBE5BCB}" type="pres">
      <dgm:prSet presAssocID="{C3DEA91F-798B-4902-9382-148FAD13D37C}" presName="compNode" presStyleCnt="0"/>
      <dgm:spPr/>
    </dgm:pt>
    <dgm:pt modelId="{EA2F49A0-CBD4-43D4-AE8B-B275FED147F6}" type="pres">
      <dgm:prSet presAssocID="{C3DEA91F-798B-4902-9382-148FAD13D37C}" presName="iconBgRect" presStyleLbl="bgShp" presStyleIdx="4" presStyleCnt="5" custLinFactX="-97869" custLinFactNeighborX="-100000" custLinFactNeighborY="385"/>
      <dgm:spPr>
        <a:prstGeom prst="round2DiagRect">
          <a:avLst>
            <a:gd name="adj1" fmla="val 29727"/>
            <a:gd name="adj2" fmla="val 0"/>
          </a:avLst>
        </a:prstGeom>
      </dgm:spPr>
    </dgm:pt>
    <dgm:pt modelId="{64C54EE9-BEBB-4161-A119-7042E0A00A84}" type="pres">
      <dgm:prSet presAssocID="{C3DEA91F-798B-4902-9382-148FAD13D37C}" presName="iconRect" presStyleLbl="node1" presStyleIdx="4" presStyleCnt="5" custLinFactX="-144857" custLinFactNeighborX="-200000" custLinFactNeighborY="-655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F76F659-2AE2-45BF-A128-0953F5A211F5}" type="pres">
      <dgm:prSet presAssocID="{C3DEA91F-798B-4902-9382-148FAD13D37C}" presName="spaceRect" presStyleCnt="0"/>
      <dgm:spPr/>
    </dgm:pt>
    <dgm:pt modelId="{56156F8E-85A2-4D9A-AC51-2C5616228C75}" type="pres">
      <dgm:prSet presAssocID="{C3DEA91F-798B-4902-9382-148FAD13D37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06D8B1B-1C02-1C43-A366-C71548B76048}" type="presOf" srcId="{C3DEA91F-798B-4902-9382-148FAD13D37C}" destId="{56156F8E-85A2-4D9A-AC51-2C5616228C75}" srcOrd="0" destOrd="0" presId="urn:microsoft.com/office/officeart/2018/5/layout/IconLeafLabelList"/>
    <dgm:cxn modelId="{27862C31-FE44-BE40-A996-683AA03DA6D9}" type="presOf" srcId="{96DBEF58-0EAD-9F4C-855B-890CB54C844A}" destId="{7F1EBBE1-649A-47A0-AF20-03692B1D1B2B}" srcOrd="0" destOrd="0" presId="urn:microsoft.com/office/officeart/2018/5/layout/IconLeafLabelList"/>
    <dgm:cxn modelId="{8D665E58-9138-4D94-A320-65A97FC0FF01}" srcId="{3D42499D-0715-433F-8855-5201D49AD1A7}" destId="{63D4A520-B7C4-4A5A-9497-FE0CA558BFBB}" srcOrd="2" destOrd="0" parTransId="{5581AF7A-EF4D-4D70-BF77-370762E6D704}" sibTransId="{F46B7D20-6594-4206-A521-8D1E392B895B}"/>
    <dgm:cxn modelId="{A921C85F-E47C-6945-B65C-6E4A72F8E3D0}" type="presOf" srcId="{3D42499D-0715-433F-8855-5201D49AD1A7}" destId="{62758007-5C82-4E77-8C47-E365941A0758}" srcOrd="0" destOrd="0" presId="urn:microsoft.com/office/officeart/2018/5/layout/IconLeafLabelList"/>
    <dgm:cxn modelId="{8B49577C-0D5B-2344-9DC3-D89F71F003BE}" type="presOf" srcId="{63D4A520-B7C4-4A5A-9497-FE0CA558BFBB}" destId="{30566EFA-91C9-4743-9061-A0552749585D}" srcOrd="0" destOrd="0" presId="urn:microsoft.com/office/officeart/2018/5/layout/IconLeafLabelList"/>
    <dgm:cxn modelId="{49F7C698-F6E6-D846-A609-C8D9BFBCFAEA}" srcId="{3D42499D-0715-433F-8855-5201D49AD1A7}" destId="{96DBEF58-0EAD-9F4C-855B-890CB54C844A}" srcOrd="3" destOrd="0" parTransId="{FECF06AC-9CBE-824D-A614-1B011CAF7CD2}" sibTransId="{931FF708-DEED-024F-8D23-AA5F6B20E881}"/>
    <dgm:cxn modelId="{3DC091AE-5F9D-46FC-B50C-217BF1703005}" srcId="{3D42499D-0715-433F-8855-5201D49AD1A7}" destId="{C652C59E-12D8-4786-895B-7A457DE00E8D}" srcOrd="1" destOrd="0" parTransId="{D1F71E90-2C1F-4F3C-A14E-BD365A764011}" sibTransId="{F978B431-A2D2-4762-B639-FE46D861F7A2}"/>
    <dgm:cxn modelId="{CC5CC8D6-28FF-8640-A22C-07334FDC0AA9}" type="presOf" srcId="{4A22F4E6-2D6D-224D-A4BA-8DFACA2A158B}" destId="{8A461D7D-C267-4C1F-BFD5-D8742F21F994}" srcOrd="0" destOrd="0" presId="urn:microsoft.com/office/officeart/2018/5/layout/IconLeafLabelList"/>
    <dgm:cxn modelId="{727557E0-0620-431A-9100-3399B9523C8A}" srcId="{3D42499D-0715-433F-8855-5201D49AD1A7}" destId="{C3DEA91F-798B-4902-9382-148FAD13D37C}" srcOrd="4" destOrd="0" parTransId="{886DCA77-30BA-4927-AD1D-F8CBBC291F7E}" sibTransId="{6DECBFD1-9E25-464C-8E39-ECBD0D6B695F}"/>
    <dgm:cxn modelId="{355855E6-09B0-4E4B-A1C9-5302940F17F5}" type="presOf" srcId="{C652C59E-12D8-4786-895B-7A457DE00E8D}" destId="{2E538FC4-A571-4693-9F96-E6D414442132}" srcOrd="0" destOrd="0" presId="urn:microsoft.com/office/officeart/2018/5/layout/IconLeafLabelList"/>
    <dgm:cxn modelId="{7AE560F4-937D-1444-A094-A4514D0D5FAB}" srcId="{3D42499D-0715-433F-8855-5201D49AD1A7}" destId="{4A22F4E6-2D6D-224D-A4BA-8DFACA2A158B}" srcOrd="0" destOrd="0" parTransId="{5D4E6D60-9DA2-5047-9536-368B8F86420E}" sibTransId="{59C4C7E2-0A8A-9646-BAE2-15474B014C4D}"/>
    <dgm:cxn modelId="{3F7FEEEB-E3E0-E54E-8998-EBB162B013D0}" type="presParOf" srcId="{62758007-5C82-4E77-8C47-E365941A0758}" destId="{BDBCBCB2-D3D6-439B-9247-41C4DADA6DD1}" srcOrd="0" destOrd="0" presId="urn:microsoft.com/office/officeart/2018/5/layout/IconLeafLabelList"/>
    <dgm:cxn modelId="{1BF5C430-B574-1B42-B9A0-FB004F176DF3}" type="presParOf" srcId="{BDBCBCB2-D3D6-439B-9247-41C4DADA6DD1}" destId="{1A0EDC0F-26EF-4459-A1B1-F64F6A951BFB}" srcOrd="0" destOrd="0" presId="urn:microsoft.com/office/officeart/2018/5/layout/IconLeafLabelList"/>
    <dgm:cxn modelId="{30D7F19E-3118-D24B-A43A-C5EA7A2A9565}" type="presParOf" srcId="{BDBCBCB2-D3D6-439B-9247-41C4DADA6DD1}" destId="{85656F6D-389C-4401-8BA0-0D1434D89367}" srcOrd="1" destOrd="0" presId="urn:microsoft.com/office/officeart/2018/5/layout/IconLeafLabelList"/>
    <dgm:cxn modelId="{69E5AAB4-2080-8D4F-A24F-A1013D7FFEF6}" type="presParOf" srcId="{BDBCBCB2-D3D6-439B-9247-41C4DADA6DD1}" destId="{5582E31A-588F-4C86-9195-0CF15F6DE172}" srcOrd="2" destOrd="0" presId="urn:microsoft.com/office/officeart/2018/5/layout/IconLeafLabelList"/>
    <dgm:cxn modelId="{C64D0E5A-F70A-AA4D-A563-EEC3E487216E}" type="presParOf" srcId="{BDBCBCB2-D3D6-439B-9247-41C4DADA6DD1}" destId="{8A461D7D-C267-4C1F-BFD5-D8742F21F994}" srcOrd="3" destOrd="0" presId="urn:microsoft.com/office/officeart/2018/5/layout/IconLeafLabelList"/>
    <dgm:cxn modelId="{ADFCCE4A-2E08-B842-AF63-4FBE3E072EBA}" type="presParOf" srcId="{62758007-5C82-4E77-8C47-E365941A0758}" destId="{A7D30542-8E69-46E5-A653-C48ADF978C2F}" srcOrd="1" destOrd="0" presId="urn:microsoft.com/office/officeart/2018/5/layout/IconLeafLabelList"/>
    <dgm:cxn modelId="{BF6AF769-B767-9740-9179-383E35EEA44B}" type="presParOf" srcId="{62758007-5C82-4E77-8C47-E365941A0758}" destId="{0FFD7144-6EEA-4679-A69B-25268479061B}" srcOrd="2" destOrd="0" presId="urn:microsoft.com/office/officeart/2018/5/layout/IconLeafLabelList"/>
    <dgm:cxn modelId="{9963FFB2-C3EF-1144-B8D3-FBFC004CD3EB}" type="presParOf" srcId="{0FFD7144-6EEA-4679-A69B-25268479061B}" destId="{F98A81C3-5121-4018-8F94-056B2A10F6E5}" srcOrd="0" destOrd="0" presId="urn:microsoft.com/office/officeart/2018/5/layout/IconLeafLabelList"/>
    <dgm:cxn modelId="{347DEA19-69BD-0946-9688-DDAB27FA5FAB}" type="presParOf" srcId="{0FFD7144-6EEA-4679-A69B-25268479061B}" destId="{D7D4E2FC-40DF-403C-BEA8-98A4640A5002}" srcOrd="1" destOrd="0" presId="urn:microsoft.com/office/officeart/2018/5/layout/IconLeafLabelList"/>
    <dgm:cxn modelId="{CD0029A1-9F9D-2B4C-9483-73823EA80777}" type="presParOf" srcId="{0FFD7144-6EEA-4679-A69B-25268479061B}" destId="{782C26B5-C249-4285-9A49-DDFEACF54EEF}" srcOrd="2" destOrd="0" presId="urn:microsoft.com/office/officeart/2018/5/layout/IconLeafLabelList"/>
    <dgm:cxn modelId="{B82828DB-54E6-0B44-AD9B-E1B74F89DC11}" type="presParOf" srcId="{0FFD7144-6EEA-4679-A69B-25268479061B}" destId="{2E538FC4-A571-4693-9F96-E6D414442132}" srcOrd="3" destOrd="0" presId="urn:microsoft.com/office/officeart/2018/5/layout/IconLeafLabelList"/>
    <dgm:cxn modelId="{37F51BE8-912A-6743-B180-4278DD177EEF}" type="presParOf" srcId="{62758007-5C82-4E77-8C47-E365941A0758}" destId="{FF3F85F3-BDF5-4A5C-9FBE-4D0C64707E4E}" srcOrd="3" destOrd="0" presId="urn:microsoft.com/office/officeart/2018/5/layout/IconLeafLabelList"/>
    <dgm:cxn modelId="{E36E2C24-1270-A248-97F7-FFAB0B0FA386}" type="presParOf" srcId="{62758007-5C82-4E77-8C47-E365941A0758}" destId="{DC04C046-954D-465D-BCE9-173D8267C1F1}" srcOrd="4" destOrd="0" presId="urn:microsoft.com/office/officeart/2018/5/layout/IconLeafLabelList"/>
    <dgm:cxn modelId="{0E3FD9BF-779C-2441-AEE5-54E71F850A11}" type="presParOf" srcId="{DC04C046-954D-465D-BCE9-173D8267C1F1}" destId="{7C5676CB-0596-4B13-8837-07A58DF17493}" srcOrd="0" destOrd="0" presId="urn:microsoft.com/office/officeart/2018/5/layout/IconLeafLabelList"/>
    <dgm:cxn modelId="{3EC6D4D3-413D-6C45-AE23-DC5BACB073E6}" type="presParOf" srcId="{DC04C046-954D-465D-BCE9-173D8267C1F1}" destId="{78AD490B-F0D8-4772-B3D3-2AAF7347FC7F}" srcOrd="1" destOrd="0" presId="urn:microsoft.com/office/officeart/2018/5/layout/IconLeafLabelList"/>
    <dgm:cxn modelId="{BEDDDD90-E9E0-F24A-A84F-412F34D6EFA0}" type="presParOf" srcId="{DC04C046-954D-465D-BCE9-173D8267C1F1}" destId="{509F9DD1-DFEA-4EE0-8335-B8028560AFBA}" srcOrd="2" destOrd="0" presId="urn:microsoft.com/office/officeart/2018/5/layout/IconLeafLabelList"/>
    <dgm:cxn modelId="{5800C895-351C-A147-A32A-D583660825C6}" type="presParOf" srcId="{DC04C046-954D-465D-BCE9-173D8267C1F1}" destId="{30566EFA-91C9-4743-9061-A0552749585D}" srcOrd="3" destOrd="0" presId="urn:microsoft.com/office/officeart/2018/5/layout/IconLeafLabelList"/>
    <dgm:cxn modelId="{156220F2-F6ED-D74F-A7E5-E778A088BA8F}" type="presParOf" srcId="{62758007-5C82-4E77-8C47-E365941A0758}" destId="{47CD5944-BBED-47D5-AB59-96AA9835D4D7}" srcOrd="5" destOrd="0" presId="urn:microsoft.com/office/officeart/2018/5/layout/IconLeafLabelList"/>
    <dgm:cxn modelId="{4B5DEC28-438D-D04C-8963-1B373C590FE0}" type="presParOf" srcId="{62758007-5C82-4E77-8C47-E365941A0758}" destId="{64A361B2-68E2-4E7F-8514-4A94F710A494}" srcOrd="6" destOrd="0" presId="urn:microsoft.com/office/officeart/2018/5/layout/IconLeafLabelList"/>
    <dgm:cxn modelId="{5336B1D1-9C22-DD4E-AA3B-6B42351F778A}" type="presParOf" srcId="{64A361B2-68E2-4E7F-8514-4A94F710A494}" destId="{F9DDC003-BD32-433D-AC4E-78EB9ACD16D2}" srcOrd="0" destOrd="0" presId="urn:microsoft.com/office/officeart/2018/5/layout/IconLeafLabelList"/>
    <dgm:cxn modelId="{B6F6DA42-0E3E-5843-A892-28816903F2C1}" type="presParOf" srcId="{64A361B2-68E2-4E7F-8514-4A94F710A494}" destId="{D42AC2B7-049F-460E-8F94-15312BE96382}" srcOrd="1" destOrd="0" presId="urn:microsoft.com/office/officeart/2018/5/layout/IconLeafLabelList"/>
    <dgm:cxn modelId="{A9A15CBA-BB76-A444-B0D7-E704130CCCFF}" type="presParOf" srcId="{64A361B2-68E2-4E7F-8514-4A94F710A494}" destId="{8DE59095-CFC3-4A3C-B387-9335C78DE034}" srcOrd="2" destOrd="0" presId="urn:microsoft.com/office/officeart/2018/5/layout/IconLeafLabelList"/>
    <dgm:cxn modelId="{4D5CC94A-8D19-6741-98C4-9DEA68ADD6F9}" type="presParOf" srcId="{64A361B2-68E2-4E7F-8514-4A94F710A494}" destId="{7F1EBBE1-649A-47A0-AF20-03692B1D1B2B}" srcOrd="3" destOrd="0" presId="urn:microsoft.com/office/officeart/2018/5/layout/IconLeafLabelList"/>
    <dgm:cxn modelId="{C3EA311F-DC0B-5446-A35E-01F50CD44118}" type="presParOf" srcId="{62758007-5C82-4E77-8C47-E365941A0758}" destId="{90FA61FF-6CD4-486E-A233-1CACA7657EA4}" srcOrd="7" destOrd="0" presId="urn:microsoft.com/office/officeart/2018/5/layout/IconLeafLabelList"/>
    <dgm:cxn modelId="{BD0F8F17-4552-4849-8F2E-C64DF3EBEC6D}" type="presParOf" srcId="{62758007-5C82-4E77-8C47-E365941A0758}" destId="{59A4D108-8FA8-4EA6-8FA2-0F5D2DBE5BCB}" srcOrd="8" destOrd="0" presId="urn:microsoft.com/office/officeart/2018/5/layout/IconLeafLabelList"/>
    <dgm:cxn modelId="{3898DC77-22E3-3142-B22D-8281E09BC97E}" type="presParOf" srcId="{59A4D108-8FA8-4EA6-8FA2-0F5D2DBE5BCB}" destId="{EA2F49A0-CBD4-43D4-AE8B-B275FED147F6}" srcOrd="0" destOrd="0" presId="urn:microsoft.com/office/officeart/2018/5/layout/IconLeafLabelList"/>
    <dgm:cxn modelId="{3D308CD7-CF02-EC40-8C92-23DD43002E32}" type="presParOf" srcId="{59A4D108-8FA8-4EA6-8FA2-0F5D2DBE5BCB}" destId="{64C54EE9-BEBB-4161-A119-7042E0A00A84}" srcOrd="1" destOrd="0" presId="urn:microsoft.com/office/officeart/2018/5/layout/IconLeafLabelList"/>
    <dgm:cxn modelId="{26D904C0-2E6F-4D4D-B378-0606BE7886E4}" type="presParOf" srcId="{59A4D108-8FA8-4EA6-8FA2-0F5D2DBE5BCB}" destId="{BF76F659-2AE2-45BF-A128-0953F5A211F5}" srcOrd="2" destOrd="0" presId="urn:microsoft.com/office/officeart/2018/5/layout/IconLeafLabelList"/>
    <dgm:cxn modelId="{A3198423-6F2D-DE48-AD84-A4710DD7261E}" type="presParOf" srcId="{59A4D108-8FA8-4EA6-8FA2-0F5D2DBE5BCB}" destId="{56156F8E-85A2-4D9A-AC51-2C5616228C7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49A11B-E960-479C-818F-29A0E511A3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741A3CE-916F-4090-96E8-C100A5175386}">
      <dgm:prSet/>
      <dgm:spPr/>
      <dgm:t>
        <a:bodyPr/>
        <a:lstStyle/>
        <a:p>
          <a:r>
            <a:rPr lang="en-US" dirty="0"/>
            <a:t>Centralize all information about each X-Ray :</a:t>
          </a:r>
        </a:p>
      </dgm:t>
    </dgm:pt>
    <dgm:pt modelId="{BAA20255-144C-4F40-9303-F60EA146738E}" type="parTrans" cxnId="{F1BA6553-D0B7-4B83-B510-B990775B55BC}">
      <dgm:prSet/>
      <dgm:spPr/>
      <dgm:t>
        <a:bodyPr/>
        <a:lstStyle/>
        <a:p>
          <a:endParaRPr lang="en-US"/>
        </a:p>
      </dgm:t>
    </dgm:pt>
    <dgm:pt modelId="{54904F4C-02FD-4E03-AFE0-008021FF748D}" type="sibTrans" cxnId="{F1BA6553-D0B7-4B83-B510-B990775B55BC}">
      <dgm:prSet/>
      <dgm:spPr/>
      <dgm:t>
        <a:bodyPr/>
        <a:lstStyle/>
        <a:p>
          <a:endParaRPr lang="en-US"/>
        </a:p>
      </dgm:t>
    </dgm:pt>
    <dgm:pt modelId="{16C62F86-B2BC-49A0-90BA-6644A6FC0AB9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Study </a:t>
          </a:r>
        </a:p>
      </dgm:t>
    </dgm:pt>
    <dgm:pt modelId="{5FBB5E89-B87E-43B8-BC04-2FBCD0653850}" type="parTrans" cxnId="{6C3EBE07-0539-4551-A7AA-922EABC77DED}">
      <dgm:prSet/>
      <dgm:spPr/>
      <dgm:t>
        <a:bodyPr/>
        <a:lstStyle/>
        <a:p>
          <a:endParaRPr lang="en-US"/>
        </a:p>
      </dgm:t>
    </dgm:pt>
    <dgm:pt modelId="{F3B74BDC-087D-4E2C-BEED-77F2D4C2610F}" type="sibTrans" cxnId="{6C3EBE07-0539-4551-A7AA-922EABC77DED}">
      <dgm:prSet/>
      <dgm:spPr/>
      <dgm:t>
        <a:bodyPr/>
        <a:lstStyle/>
        <a:p>
          <a:endParaRPr lang="en-US"/>
        </a:p>
      </dgm:t>
    </dgm:pt>
    <dgm:pt modelId="{AA2EC984-01C4-40D3-B221-F372C47B84BF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Surg/NonOp</a:t>
          </a:r>
        </a:p>
      </dgm:t>
    </dgm:pt>
    <dgm:pt modelId="{644937F7-5467-4426-B2BA-6D6C02CD8E46}" type="parTrans" cxnId="{7A67F0BD-A014-4587-9677-FC6210CA5575}">
      <dgm:prSet/>
      <dgm:spPr/>
      <dgm:t>
        <a:bodyPr/>
        <a:lstStyle/>
        <a:p>
          <a:endParaRPr lang="en-US"/>
        </a:p>
      </dgm:t>
    </dgm:pt>
    <dgm:pt modelId="{2DE0903E-EFBC-4621-A466-072431EBE78A}" type="sibTrans" cxnId="{7A67F0BD-A014-4587-9677-FC6210CA5575}">
      <dgm:prSet/>
      <dgm:spPr/>
      <dgm:t>
        <a:bodyPr/>
        <a:lstStyle/>
        <a:p>
          <a:endParaRPr lang="en-US"/>
        </a:p>
      </dgm:t>
    </dgm:pt>
    <dgm:pt modelId="{4934D328-050D-47D7-8613-4FAAA45E947E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Patient number</a:t>
          </a:r>
        </a:p>
      </dgm:t>
    </dgm:pt>
    <dgm:pt modelId="{40B4EA0C-0962-4F5E-AE9C-73D05EEAB5E2}" type="parTrans" cxnId="{F6447364-5792-4595-8DDD-00F6FC9460CA}">
      <dgm:prSet/>
      <dgm:spPr/>
      <dgm:t>
        <a:bodyPr/>
        <a:lstStyle/>
        <a:p>
          <a:endParaRPr lang="en-US"/>
        </a:p>
      </dgm:t>
    </dgm:pt>
    <dgm:pt modelId="{96072D8A-1857-4D92-B5F6-EE38C5F5F048}" type="sibTrans" cxnId="{F6447364-5792-4595-8DDD-00F6FC9460CA}">
      <dgm:prSet/>
      <dgm:spPr/>
      <dgm:t>
        <a:bodyPr/>
        <a:lstStyle/>
        <a:p>
          <a:endParaRPr lang="en-US"/>
        </a:p>
      </dgm:t>
    </dgm:pt>
    <dgm:pt modelId="{7F109A45-7780-4774-BD31-55032CF02040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Time of X-Ray </a:t>
          </a:r>
        </a:p>
      </dgm:t>
    </dgm:pt>
    <dgm:pt modelId="{F64655F4-D5A2-4015-8BD6-2268529A5CE5}" type="parTrans" cxnId="{C6A8C933-B604-488B-A5C9-25419B5C9B11}">
      <dgm:prSet/>
      <dgm:spPr/>
      <dgm:t>
        <a:bodyPr/>
        <a:lstStyle/>
        <a:p>
          <a:endParaRPr lang="en-US"/>
        </a:p>
      </dgm:t>
    </dgm:pt>
    <dgm:pt modelId="{C5F33071-C1AA-4FB3-83E8-B07E19F721E9}" type="sibTrans" cxnId="{C6A8C933-B604-488B-A5C9-25419B5C9B11}">
      <dgm:prSet/>
      <dgm:spPr/>
      <dgm:t>
        <a:bodyPr/>
        <a:lstStyle/>
        <a:p>
          <a:endParaRPr lang="en-US"/>
        </a:p>
      </dgm:t>
    </dgm:pt>
    <dgm:pt modelId="{03D376BF-7865-4779-930F-C6F4BF918DD7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Measurement Checklist</a:t>
          </a:r>
        </a:p>
      </dgm:t>
    </dgm:pt>
    <dgm:pt modelId="{1A9C3386-4D25-4264-86C1-282D393BC448}" type="parTrans" cxnId="{B92019BC-F644-4666-B8CB-0C3C278DB7BE}">
      <dgm:prSet/>
      <dgm:spPr/>
      <dgm:t>
        <a:bodyPr/>
        <a:lstStyle/>
        <a:p>
          <a:endParaRPr lang="en-US"/>
        </a:p>
      </dgm:t>
    </dgm:pt>
    <dgm:pt modelId="{6BA48D4E-CC40-46A3-83AB-341771CD602B}" type="sibTrans" cxnId="{B92019BC-F644-4666-B8CB-0C3C278DB7BE}">
      <dgm:prSet/>
      <dgm:spPr/>
      <dgm:t>
        <a:bodyPr/>
        <a:lstStyle/>
        <a:p>
          <a:endParaRPr lang="en-US"/>
        </a:p>
      </dgm:t>
    </dgm:pt>
    <dgm:pt modelId="{13362BA7-B3A0-42DF-9B02-FCEAEC9DD953}">
      <dgm:prSet/>
      <dgm:spPr/>
      <dgm:t>
        <a:bodyPr/>
        <a:lstStyle/>
        <a:p>
          <a:r>
            <a:rPr lang="en-US"/>
            <a:t>Have a user-friendly platform that will enable each user to know what still has to be done</a:t>
          </a:r>
        </a:p>
      </dgm:t>
    </dgm:pt>
    <dgm:pt modelId="{BD7290FF-C8F0-4968-98DC-3FD3F6DEC2ED}" type="parTrans" cxnId="{01E3953A-07C9-48EB-BB36-A26F69A3B08B}">
      <dgm:prSet/>
      <dgm:spPr/>
      <dgm:t>
        <a:bodyPr/>
        <a:lstStyle/>
        <a:p>
          <a:endParaRPr lang="en-US"/>
        </a:p>
      </dgm:t>
    </dgm:pt>
    <dgm:pt modelId="{24E8F1E7-16B8-4D8C-B28B-4A240A57BE27}" type="sibTrans" cxnId="{01E3953A-07C9-48EB-BB36-A26F69A3B08B}">
      <dgm:prSet/>
      <dgm:spPr/>
      <dgm:t>
        <a:bodyPr/>
        <a:lstStyle/>
        <a:p>
          <a:endParaRPr lang="en-US"/>
        </a:p>
      </dgm:t>
    </dgm:pt>
    <dgm:pt modelId="{CA21CB52-CC5D-4476-B345-27EF9993ADDB}" type="pres">
      <dgm:prSet presAssocID="{8E49A11B-E960-479C-818F-29A0E511A329}" presName="root" presStyleCnt="0">
        <dgm:presLayoutVars>
          <dgm:dir/>
          <dgm:resizeHandles val="exact"/>
        </dgm:presLayoutVars>
      </dgm:prSet>
      <dgm:spPr/>
    </dgm:pt>
    <dgm:pt modelId="{79DFA07C-3CD1-45A2-9BF7-581F53C77DD9}" type="pres">
      <dgm:prSet presAssocID="{C741A3CE-916F-4090-96E8-C100A5175386}" presName="compNode" presStyleCnt="0"/>
      <dgm:spPr/>
    </dgm:pt>
    <dgm:pt modelId="{7016933C-D301-4ED4-BD38-E9885CFEAFC9}" type="pres">
      <dgm:prSet presAssocID="{C741A3CE-916F-4090-96E8-C100A5175386}" presName="bgRect" presStyleLbl="bgShp" presStyleIdx="0" presStyleCnt="2"/>
      <dgm:spPr/>
    </dgm:pt>
    <dgm:pt modelId="{DE33EC06-9728-4076-9887-BB3E776656AA}" type="pres">
      <dgm:prSet presAssocID="{C741A3CE-916F-4090-96E8-C100A517538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8F689D-9803-417A-AF21-E29661953B55}" type="pres">
      <dgm:prSet presAssocID="{C741A3CE-916F-4090-96E8-C100A5175386}" presName="spaceRect" presStyleCnt="0"/>
      <dgm:spPr/>
    </dgm:pt>
    <dgm:pt modelId="{C0F499EF-6823-46BE-9F4E-8CD7BA73922C}" type="pres">
      <dgm:prSet presAssocID="{C741A3CE-916F-4090-96E8-C100A5175386}" presName="parTx" presStyleLbl="revTx" presStyleIdx="0" presStyleCnt="3">
        <dgm:presLayoutVars>
          <dgm:chMax val="0"/>
          <dgm:chPref val="0"/>
        </dgm:presLayoutVars>
      </dgm:prSet>
      <dgm:spPr/>
    </dgm:pt>
    <dgm:pt modelId="{CE341023-E546-4668-88CC-035B1A02B719}" type="pres">
      <dgm:prSet presAssocID="{C741A3CE-916F-4090-96E8-C100A5175386}" presName="desTx" presStyleLbl="revTx" presStyleIdx="1" presStyleCnt="3">
        <dgm:presLayoutVars/>
      </dgm:prSet>
      <dgm:spPr/>
    </dgm:pt>
    <dgm:pt modelId="{26B52001-D459-43CD-8ED9-C2983F6FEA8C}" type="pres">
      <dgm:prSet presAssocID="{54904F4C-02FD-4E03-AFE0-008021FF748D}" presName="sibTrans" presStyleCnt="0"/>
      <dgm:spPr/>
    </dgm:pt>
    <dgm:pt modelId="{63786498-83D8-412E-A26D-8157E5B59A90}" type="pres">
      <dgm:prSet presAssocID="{13362BA7-B3A0-42DF-9B02-FCEAEC9DD953}" presName="compNode" presStyleCnt="0"/>
      <dgm:spPr/>
    </dgm:pt>
    <dgm:pt modelId="{6B935209-2308-478D-BD34-8ECFA07D0FC4}" type="pres">
      <dgm:prSet presAssocID="{13362BA7-B3A0-42DF-9B02-FCEAEC9DD953}" presName="bgRect" presStyleLbl="bgShp" presStyleIdx="1" presStyleCnt="2"/>
      <dgm:spPr/>
    </dgm:pt>
    <dgm:pt modelId="{A84EF71F-5480-4387-9AF0-DCB6968FEE5C}" type="pres">
      <dgm:prSet presAssocID="{13362BA7-B3A0-42DF-9B02-FCEAEC9DD95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033ADC2-C419-4A12-A8F6-B0FA6116776B}" type="pres">
      <dgm:prSet presAssocID="{13362BA7-B3A0-42DF-9B02-FCEAEC9DD953}" presName="spaceRect" presStyleCnt="0"/>
      <dgm:spPr/>
    </dgm:pt>
    <dgm:pt modelId="{B16FD539-16A1-45D0-9CC6-1E79FE1D4CF6}" type="pres">
      <dgm:prSet presAssocID="{13362BA7-B3A0-42DF-9B02-FCEAEC9DD9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3EBE07-0539-4551-A7AA-922EABC77DED}" srcId="{C741A3CE-916F-4090-96E8-C100A5175386}" destId="{16C62F86-B2BC-49A0-90BA-6644A6FC0AB9}" srcOrd="0" destOrd="0" parTransId="{5FBB5E89-B87E-43B8-BC04-2FBCD0653850}" sibTransId="{F3B74BDC-087D-4E2C-BEED-77F2D4C2610F}"/>
    <dgm:cxn modelId="{C6A8C933-B604-488B-A5C9-25419B5C9B11}" srcId="{C741A3CE-916F-4090-96E8-C100A5175386}" destId="{7F109A45-7780-4774-BD31-55032CF02040}" srcOrd="3" destOrd="0" parTransId="{F64655F4-D5A2-4015-8BD6-2268529A5CE5}" sibTransId="{C5F33071-C1AA-4FB3-83E8-B07E19F721E9}"/>
    <dgm:cxn modelId="{01E3953A-07C9-48EB-BB36-A26F69A3B08B}" srcId="{8E49A11B-E960-479C-818F-29A0E511A329}" destId="{13362BA7-B3A0-42DF-9B02-FCEAEC9DD953}" srcOrd="1" destOrd="0" parTransId="{BD7290FF-C8F0-4968-98DC-3FD3F6DEC2ED}" sibTransId="{24E8F1E7-16B8-4D8C-B28B-4A240A57BE27}"/>
    <dgm:cxn modelId="{85A79340-9960-4B15-82DD-D0A18F1E94A2}" type="presOf" srcId="{C741A3CE-916F-4090-96E8-C100A5175386}" destId="{C0F499EF-6823-46BE-9F4E-8CD7BA73922C}" srcOrd="0" destOrd="0" presId="urn:microsoft.com/office/officeart/2018/2/layout/IconVerticalSolidList"/>
    <dgm:cxn modelId="{6CE68552-F1D9-42E7-A20B-7BCE5E68C2E0}" type="presOf" srcId="{13362BA7-B3A0-42DF-9B02-FCEAEC9DD953}" destId="{B16FD539-16A1-45D0-9CC6-1E79FE1D4CF6}" srcOrd="0" destOrd="0" presId="urn:microsoft.com/office/officeart/2018/2/layout/IconVerticalSolidList"/>
    <dgm:cxn modelId="{F1BA6553-D0B7-4B83-B510-B990775B55BC}" srcId="{8E49A11B-E960-479C-818F-29A0E511A329}" destId="{C741A3CE-916F-4090-96E8-C100A5175386}" srcOrd="0" destOrd="0" parTransId="{BAA20255-144C-4F40-9303-F60EA146738E}" sibTransId="{54904F4C-02FD-4E03-AFE0-008021FF748D}"/>
    <dgm:cxn modelId="{F6447364-5792-4595-8DDD-00F6FC9460CA}" srcId="{C741A3CE-916F-4090-96E8-C100A5175386}" destId="{4934D328-050D-47D7-8613-4FAAA45E947E}" srcOrd="2" destOrd="0" parTransId="{40B4EA0C-0962-4F5E-AE9C-73D05EEAB5E2}" sibTransId="{96072D8A-1857-4D92-B5F6-EE38C5F5F048}"/>
    <dgm:cxn modelId="{71E8666D-BF73-4EEB-8375-B9316F20D7D9}" type="presOf" srcId="{AA2EC984-01C4-40D3-B221-F372C47B84BF}" destId="{CE341023-E546-4668-88CC-035B1A02B719}" srcOrd="0" destOrd="1" presId="urn:microsoft.com/office/officeart/2018/2/layout/IconVerticalSolidList"/>
    <dgm:cxn modelId="{5AACA896-0932-42FD-96F9-0C2113248CFD}" type="presOf" srcId="{8E49A11B-E960-479C-818F-29A0E511A329}" destId="{CA21CB52-CC5D-4476-B345-27EF9993ADDB}" srcOrd="0" destOrd="0" presId="urn:microsoft.com/office/officeart/2018/2/layout/IconVerticalSolidList"/>
    <dgm:cxn modelId="{282AD0AA-8C1A-4708-BA02-D56608E044CB}" type="presOf" srcId="{4934D328-050D-47D7-8613-4FAAA45E947E}" destId="{CE341023-E546-4668-88CC-035B1A02B719}" srcOrd="0" destOrd="2" presId="urn:microsoft.com/office/officeart/2018/2/layout/IconVerticalSolidList"/>
    <dgm:cxn modelId="{B92019BC-F644-4666-B8CB-0C3C278DB7BE}" srcId="{C741A3CE-916F-4090-96E8-C100A5175386}" destId="{03D376BF-7865-4779-930F-C6F4BF918DD7}" srcOrd="4" destOrd="0" parTransId="{1A9C3386-4D25-4264-86C1-282D393BC448}" sibTransId="{6BA48D4E-CC40-46A3-83AB-341771CD602B}"/>
    <dgm:cxn modelId="{7A67F0BD-A014-4587-9677-FC6210CA5575}" srcId="{C741A3CE-916F-4090-96E8-C100A5175386}" destId="{AA2EC984-01C4-40D3-B221-F372C47B84BF}" srcOrd="1" destOrd="0" parTransId="{644937F7-5467-4426-B2BA-6D6C02CD8E46}" sibTransId="{2DE0903E-EFBC-4621-A466-072431EBE78A}"/>
    <dgm:cxn modelId="{7615FEDE-8B0F-4741-97F9-5B3793FE490E}" type="presOf" srcId="{03D376BF-7865-4779-930F-C6F4BF918DD7}" destId="{CE341023-E546-4668-88CC-035B1A02B719}" srcOrd="0" destOrd="4" presId="urn:microsoft.com/office/officeart/2018/2/layout/IconVerticalSolidList"/>
    <dgm:cxn modelId="{282B8AE2-087F-420D-8D29-593CF29C5274}" type="presOf" srcId="{16C62F86-B2BC-49A0-90BA-6644A6FC0AB9}" destId="{CE341023-E546-4668-88CC-035B1A02B719}" srcOrd="0" destOrd="0" presId="urn:microsoft.com/office/officeart/2018/2/layout/IconVerticalSolidList"/>
    <dgm:cxn modelId="{A03847FF-6E65-4A18-85B4-AE16E4B3F359}" type="presOf" srcId="{7F109A45-7780-4774-BD31-55032CF02040}" destId="{CE341023-E546-4668-88CC-035B1A02B719}" srcOrd="0" destOrd="3" presId="urn:microsoft.com/office/officeart/2018/2/layout/IconVerticalSolidList"/>
    <dgm:cxn modelId="{4CF8AF05-0749-4DB9-BEEB-12E4D48B17BE}" type="presParOf" srcId="{CA21CB52-CC5D-4476-B345-27EF9993ADDB}" destId="{79DFA07C-3CD1-45A2-9BF7-581F53C77DD9}" srcOrd="0" destOrd="0" presId="urn:microsoft.com/office/officeart/2018/2/layout/IconVerticalSolidList"/>
    <dgm:cxn modelId="{FECDC3C8-9709-4EFB-9536-4059FFADA9C4}" type="presParOf" srcId="{79DFA07C-3CD1-45A2-9BF7-581F53C77DD9}" destId="{7016933C-D301-4ED4-BD38-E9885CFEAFC9}" srcOrd="0" destOrd="0" presId="urn:microsoft.com/office/officeart/2018/2/layout/IconVerticalSolidList"/>
    <dgm:cxn modelId="{5AC8D396-8A98-432A-BB09-3E3A52BDA97F}" type="presParOf" srcId="{79DFA07C-3CD1-45A2-9BF7-581F53C77DD9}" destId="{DE33EC06-9728-4076-9887-BB3E776656AA}" srcOrd="1" destOrd="0" presId="urn:microsoft.com/office/officeart/2018/2/layout/IconVerticalSolidList"/>
    <dgm:cxn modelId="{41DE9BC7-5E1C-4ABE-87E8-016858A128A4}" type="presParOf" srcId="{79DFA07C-3CD1-45A2-9BF7-581F53C77DD9}" destId="{E48F689D-9803-417A-AF21-E29661953B55}" srcOrd="2" destOrd="0" presId="urn:microsoft.com/office/officeart/2018/2/layout/IconVerticalSolidList"/>
    <dgm:cxn modelId="{6D82A227-965C-4F51-8F86-80F2A4A9F5D2}" type="presParOf" srcId="{79DFA07C-3CD1-45A2-9BF7-581F53C77DD9}" destId="{C0F499EF-6823-46BE-9F4E-8CD7BA73922C}" srcOrd="3" destOrd="0" presId="urn:microsoft.com/office/officeart/2018/2/layout/IconVerticalSolidList"/>
    <dgm:cxn modelId="{B88AED30-3149-4EF2-AD77-F3FC49C471B7}" type="presParOf" srcId="{79DFA07C-3CD1-45A2-9BF7-581F53C77DD9}" destId="{CE341023-E546-4668-88CC-035B1A02B719}" srcOrd="4" destOrd="0" presId="urn:microsoft.com/office/officeart/2018/2/layout/IconVerticalSolidList"/>
    <dgm:cxn modelId="{F14E129C-7E31-45A8-AC10-1E9BEBFE1B57}" type="presParOf" srcId="{CA21CB52-CC5D-4476-B345-27EF9993ADDB}" destId="{26B52001-D459-43CD-8ED9-C2983F6FEA8C}" srcOrd="1" destOrd="0" presId="urn:microsoft.com/office/officeart/2018/2/layout/IconVerticalSolidList"/>
    <dgm:cxn modelId="{27EC67E0-25FE-468A-9E60-F190DFD0F0B4}" type="presParOf" srcId="{CA21CB52-CC5D-4476-B345-27EF9993ADDB}" destId="{63786498-83D8-412E-A26D-8157E5B59A90}" srcOrd="2" destOrd="0" presId="urn:microsoft.com/office/officeart/2018/2/layout/IconVerticalSolidList"/>
    <dgm:cxn modelId="{65E62F0B-B412-4734-A23F-AEC809B4397D}" type="presParOf" srcId="{63786498-83D8-412E-A26D-8157E5B59A90}" destId="{6B935209-2308-478D-BD34-8ECFA07D0FC4}" srcOrd="0" destOrd="0" presId="urn:microsoft.com/office/officeart/2018/2/layout/IconVerticalSolidList"/>
    <dgm:cxn modelId="{D538026D-0EF9-4D9B-87AA-596B8F0A6195}" type="presParOf" srcId="{63786498-83D8-412E-A26D-8157E5B59A90}" destId="{A84EF71F-5480-4387-9AF0-DCB6968FEE5C}" srcOrd="1" destOrd="0" presId="urn:microsoft.com/office/officeart/2018/2/layout/IconVerticalSolidList"/>
    <dgm:cxn modelId="{8E022EC9-47CC-4ACB-9F84-DDB8FAFB46FA}" type="presParOf" srcId="{63786498-83D8-412E-A26D-8157E5B59A90}" destId="{A033ADC2-C419-4A12-A8F6-B0FA6116776B}" srcOrd="2" destOrd="0" presId="urn:microsoft.com/office/officeart/2018/2/layout/IconVerticalSolidList"/>
    <dgm:cxn modelId="{42D4C8A9-7FD6-4F1F-9C47-3FFFD69410CC}" type="presParOf" srcId="{63786498-83D8-412E-A26D-8157E5B59A90}" destId="{B16FD539-16A1-45D0-9CC6-1E79FE1D4C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BC90DF-7F08-42C6-B396-3CECFDCAF3D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DB7931E-5FCC-4B0F-8CB3-360DA0C3F5EC}">
      <dgm:prSet/>
      <dgm:spPr/>
      <dgm:t>
        <a:bodyPr/>
        <a:lstStyle/>
        <a:p>
          <a:r>
            <a:rPr lang="en-US"/>
            <a:t>Patient</a:t>
          </a:r>
        </a:p>
      </dgm:t>
    </dgm:pt>
    <dgm:pt modelId="{75FFCF7F-E604-425F-B0E3-FF8BFFA7F8F3}" type="parTrans" cxnId="{6FFF39E4-FACD-427F-9B55-B6E6B97418CB}">
      <dgm:prSet/>
      <dgm:spPr/>
      <dgm:t>
        <a:bodyPr/>
        <a:lstStyle/>
        <a:p>
          <a:endParaRPr lang="en-US"/>
        </a:p>
      </dgm:t>
    </dgm:pt>
    <dgm:pt modelId="{248A2E92-6FF8-484D-ABE7-15F271214BC2}" type="sibTrans" cxnId="{6FFF39E4-FACD-427F-9B55-B6E6B97418CB}">
      <dgm:prSet/>
      <dgm:spPr/>
      <dgm:t>
        <a:bodyPr/>
        <a:lstStyle/>
        <a:p>
          <a:endParaRPr lang="en-US"/>
        </a:p>
      </dgm:t>
    </dgm:pt>
    <dgm:pt modelId="{1DD81250-EFE6-4FE7-AC18-147BF03FF12E}">
      <dgm:prSet/>
      <dgm:spPr/>
      <dgm:t>
        <a:bodyPr/>
        <a:lstStyle/>
        <a:p>
          <a:r>
            <a:rPr lang="en-US"/>
            <a:t>Study </a:t>
          </a:r>
        </a:p>
      </dgm:t>
    </dgm:pt>
    <dgm:pt modelId="{2F4B9A45-DDB3-4FB4-8E6F-4C35F1119193}" type="parTrans" cxnId="{F6A1F8A4-D799-4040-8D56-CD848D61824E}">
      <dgm:prSet/>
      <dgm:spPr/>
      <dgm:t>
        <a:bodyPr/>
        <a:lstStyle/>
        <a:p>
          <a:endParaRPr lang="en-US"/>
        </a:p>
      </dgm:t>
    </dgm:pt>
    <dgm:pt modelId="{FE6ABA3E-D414-46EF-AC24-FE6E0FC66DEB}" type="sibTrans" cxnId="{F6A1F8A4-D799-4040-8D56-CD848D61824E}">
      <dgm:prSet/>
      <dgm:spPr/>
      <dgm:t>
        <a:bodyPr/>
        <a:lstStyle/>
        <a:p>
          <a:endParaRPr lang="en-US"/>
        </a:p>
      </dgm:t>
    </dgm:pt>
    <dgm:pt modelId="{4FE628CC-4DD0-46EB-A9BA-2C75B6694640}">
      <dgm:prSet/>
      <dgm:spPr/>
      <dgm:t>
        <a:bodyPr/>
        <a:lstStyle/>
        <a:p>
          <a:r>
            <a:rPr lang="en-US"/>
            <a:t>Quality of image </a:t>
          </a:r>
        </a:p>
      </dgm:t>
    </dgm:pt>
    <dgm:pt modelId="{8897C179-BD8C-446B-9876-C5C558F27941}" type="parTrans" cxnId="{C9190F8F-5281-40A2-BBEC-5433D23AFA32}">
      <dgm:prSet/>
      <dgm:spPr/>
      <dgm:t>
        <a:bodyPr/>
        <a:lstStyle/>
        <a:p>
          <a:endParaRPr lang="en-US"/>
        </a:p>
      </dgm:t>
    </dgm:pt>
    <dgm:pt modelId="{3D95D65D-381F-4854-996B-47AB8268E94B}" type="sibTrans" cxnId="{C9190F8F-5281-40A2-BBEC-5433D23AFA32}">
      <dgm:prSet/>
      <dgm:spPr/>
      <dgm:t>
        <a:bodyPr/>
        <a:lstStyle/>
        <a:p>
          <a:endParaRPr lang="en-US"/>
        </a:p>
      </dgm:t>
    </dgm:pt>
    <dgm:pt modelId="{3D5261D3-EC60-D949-BE03-C32DF90525FB}" type="pres">
      <dgm:prSet presAssocID="{8DBC90DF-7F08-42C6-B396-3CECFDCAF3DF}" presName="linear" presStyleCnt="0">
        <dgm:presLayoutVars>
          <dgm:dir/>
          <dgm:animLvl val="lvl"/>
          <dgm:resizeHandles val="exact"/>
        </dgm:presLayoutVars>
      </dgm:prSet>
      <dgm:spPr/>
    </dgm:pt>
    <dgm:pt modelId="{ED670E7B-96A9-A74E-BB8B-61F1E7C37E70}" type="pres">
      <dgm:prSet presAssocID="{6DB7931E-5FCC-4B0F-8CB3-360DA0C3F5EC}" presName="parentLin" presStyleCnt="0"/>
      <dgm:spPr/>
    </dgm:pt>
    <dgm:pt modelId="{E3FE44AB-5734-BE43-8116-4AC79FCA16B1}" type="pres">
      <dgm:prSet presAssocID="{6DB7931E-5FCC-4B0F-8CB3-360DA0C3F5EC}" presName="parentLeftMargin" presStyleLbl="node1" presStyleIdx="0" presStyleCnt="3"/>
      <dgm:spPr/>
    </dgm:pt>
    <dgm:pt modelId="{0D190F78-CC6E-8A4F-864E-A48ADFD5A910}" type="pres">
      <dgm:prSet presAssocID="{6DB7931E-5FCC-4B0F-8CB3-360DA0C3F5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8B52A1A-BF92-414D-BB7B-470FFA43C7FB}" type="pres">
      <dgm:prSet presAssocID="{6DB7931E-5FCC-4B0F-8CB3-360DA0C3F5EC}" presName="negativeSpace" presStyleCnt="0"/>
      <dgm:spPr/>
    </dgm:pt>
    <dgm:pt modelId="{A1A2B6E9-029C-594B-8A6C-EDFB5C2114C0}" type="pres">
      <dgm:prSet presAssocID="{6DB7931E-5FCC-4B0F-8CB3-360DA0C3F5EC}" presName="childText" presStyleLbl="conFgAcc1" presStyleIdx="0" presStyleCnt="3">
        <dgm:presLayoutVars>
          <dgm:bulletEnabled val="1"/>
        </dgm:presLayoutVars>
      </dgm:prSet>
      <dgm:spPr/>
    </dgm:pt>
    <dgm:pt modelId="{0ADAF007-774F-304F-901E-D3D590126573}" type="pres">
      <dgm:prSet presAssocID="{248A2E92-6FF8-484D-ABE7-15F271214BC2}" presName="spaceBetweenRectangles" presStyleCnt="0"/>
      <dgm:spPr/>
    </dgm:pt>
    <dgm:pt modelId="{08D35653-7F65-5045-8933-BF14E18F3976}" type="pres">
      <dgm:prSet presAssocID="{1DD81250-EFE6-4FE7-AC18-147BF03FF12E}" presName="parentLin" presStyleCnt="0"/>
      <dgm:spPr/>
    </dgm:pt>
    <dgm:pt modelId="{0E0A3F5F-DC68-634F-9BCF-2C8A25EB88DF}" type="pres">
      <dgm:prSet presAssocID="{1DD81250-EFE6-4FE7-AC18-147BF03FF12E}" presName="parentLeftMargin" presStyleLbl="node1" presStyleIdx="0" presStyleCnt="3"/>
      <dgm:spPr/>
    </dgm:pt>
    <dgm:pt modelId="{92E74421-FEB8-BC4C-B7F3-92CEC4D9BEC1}" type="pres">
      <dgm:prSet presAssocID="{1DD81250-EFE6-4FE7-AC18-147BF03FF12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220832-56E1-6540-AA79-FC0D88D85EDB}" type="pres">
      <dgm:prSet presAssocID="{1DD81250-EFE6-4FE7-AC18-147BF03FF12E}" presName="negativeSpace" presStyleCnt="0"/>
      <dgm:spPr/>
    </dgm:pt>
    <dgm:pt modelId="{CDCFAD7A-66DB-DA4E-9A54-BCAD949D48B5}" type="pres">
      <dgm:prSet presAssocID="{1DD81250-EFE6-4FE7-AC18-147BF03FF12E}" presName="childText" presStyleLbl="conFgAcc1" presStyleIdx="1" presStyleCnt="3">
        <dgm:presLayoutVars>
          <dgm:bulletEnabled val="1"/>
        </dgm:presLayoutVars>
      </dgm:prSet>
      <dgm:spPr/>
    </dgm:pt>
    <dgm:pt modelId="{06484FCB-413F-5648-B4EF-E55A2A2C2473}" type="pres">
      <dgm:prSet presAssocID="{FE6ABA3E-D414-46EF-AC24-FE6E0FC66DEB}" presName="spaceBetweenRectangles" presStyleCnt="0"/>
      <dgm:spPr/>
    </dgm:pt>
    <dgm:pt modelId="{51196962-599E-3A46-87D4-FB62E9D58D31}" type="pres">
      <dgm:prSet presAssocID="{4FE628CC-4DD0-46EB-A9BA-2C75B6694640}" presName="parentLin" presStyleCnt="0"/>
      <dgm:spPr/>
    </dgm:pt>
    <dgm:pt modelId="{A9FBBE17-F945-2E4B-AE16-B965BBE735DA}" type="pres">
      <dgm:prSet presAssocID="{4FE628CC-4DD0-46EB-A9BA-2C75B6694640}" presName="parentLeftMargin" presStyleLbl="node1" presStyleIdx="1" presStyleCnt="3"/>
      <dgm:spPr/>
    </dgm:pt>
    <dgm:pt modelId="{E7DA66F9-82CA-984D-8D9D-7AA5B6BEA614}" type="pres">
      <dgm:prSet presAssocID="{4FE628CC-4DD0-46EB-A9BA-2C75B669464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DB9573F-C62D-404C-BA20-E5561912C224}" type="pres">
      <dgm:prSet presAssocID="{4FE628CC-4DD0-46EB-A9BA-2C75B6694640}" presName="negativeSpace" presStyleCnt="0"/>
      <dgm:spPr/>
    </dgm:pt>
    <dgm:pt modelId="{B6D18FF3-8DD6-AC46-9ACD-23D2E01024F7}" type="pres">
      <dgm:prSet presAssocID="{4FE628CC-4DD0-46EB-A9BA-2C75B669464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EF52908-005D-3B4F-8ADC-0C7ECA30876C}" type="presOf" srcId="{1DD81250-EFE6-4FE7-AC18-147BF03FF12E}" destId="{92E74421-FEB8-BC4C-B7F3-92CEC4D9BEC1}" srcOrd="1" destOrd="0" presId="urn:microsoft.com/office/officeart/2005/8/layout/list1"/>
    <dgm:cxn modelId="{A311E23E-A8BE-A44E-B8DB-97405DE1D932}" type="presOf" srcId="{6DB7931E-5FCC-4B0F-8CB3-360DA0C3F5EC}" destId="{E3FE44AB-5734-BE43-8116-4AC79FCA16B1}" srcOrd="0" destOrd="0" presId="urn:microsoft.com/office/officeart/2005/8/layout/list1"/>
    <dgm:cxn modelId="{0FFD9A50-9AB6-2F43-8278-73174A986E48}" type="presOf" srcId="{8DBC90DF-7F08-42C6-B396-3CECFDCAF3DF}" destId="{3D5261D3-EC60-D949-BE03-C32DF90525FB}" srcOrd="0" destOrd="0" presId="urn:microsoft.com/office/officeart/2005/8/layout/list1"/>
    <dgm:cxn modelId="{4BA1B757-14D3-1049-A82A-5F3908C69013}" type="presOf" srcId="{1DD81250-EFE6-4FE7-AC18-147BF03FF12E}" destId="{0E0A3F5F-DC68-634F-9BCF-2C8A25EB88DF}" srcOrd="0" destOrd="0" presId="urn:microsoft.com/office/officeart/2005/8/layout/list1"/>
    <dgm:cxn modelId="{C9190F8F-5281-40A2-BBEC-5433D23AFA32}" srcId="{8DBC90DF-7F08-42C6-B396-3CECFDCAF3DF}" destId="{4FE628CC-4DD0-46EB-A9BA-2C75B6694640}" srcOrd="2" destOrd="0" parTransId="{8897C179-BD8C-446B-9876-C5C558F27941}" sibTransId="{3D95D65D-381F-4854-996B-47AB8268E94B}"/>
    <dgm:cxn modelId="{F6A1F8A4-D799-4040-8D56-CD848D61824E}" srcId="{8DBC90DF-7F08-42C6-B396-3CECFDCAF3DF}" destId="{1DD81250-EFE6-4FE7-AC18-147BF03FF12E}" srcOrd="1" destOrd="0" parTransId="{2F4B9A45-DDB3-4FB4-8E6F-4C35F1119193}" sibTransId="{FE6ABA3E-D414-46EF-AC24-FE6E0FC66DEB}"/>
    <dgm:cxn modelId="{B8BA07D2-1DE9-B843-9154-F2350334D6D4}" type="presOf" srcId="{6DB7931E-5FCC-4B0F-8CB3-360DA0C3F5EC}" destId="{0D190F78-CC6E-8A4F-864E-A48ADFD5A910}" srcOrd="1" destOrd="0" presId="urn:microsoft.com/office/officeart/2005/8/layout/list1"/>
    <dgm:cxn modelId="{6FFF39E4-FACD-427F-9B55-B6E6B97418CB}" srcId="{8DBC90DF-7F08-42C6-B396-3CECFDCAF3DF}" destId="{6DB7931E-5FCC-4B0F-8CB3-360DA0C3F5EC}" srcOrd="0" destOrd="0" parTransId="{75FFCF7F-E604-425F-B0E3-FF8BFFA7F8F3}" sibTransId="{248A2E92-6FF8-484D-ABE7-15F271214BC2}"/>
    <dgm:cxn modelId="{622EFEE4-8678-E840-9B87-330ABB93A9A7}" type="presOf" srcId="{4FE628CC-4DD0-46EB-A9BA-2C75B6694640}" destId="{E7DA66F9-82CA-984D-8D9D-7AA5B6BEA614}" srcOrd="1" destOrd="0" presId="urn:microsoft.com/office/officeart/2005/8/layout/list1"/>
    <dgm:cxn modelId="{7BE089E9-30AF-3F4C-A682-36D9DC504C3E}" type="presOf" srcId="{4FE628CC-4DD0-46EB-A9BA-2C75B6694640}" destId="{A9FBBE17-F945-2E4B-AE16-B965BBE735DA}" srcOrd="0" destOrd="0" presId="urn:microsoft.com/office/officeart/2005/8/layout/list1"/>
    <dgm:cxn modelId="{CECD3D35-BE4D-3145-8E67-2C6BB79A1DF8}" type="presParOf" srcId="{3D5261D3-EC60-D949-BE03-C32DF90525FB}" destId="{ED670E7B-96A9-A74E-BB8B-61F1E7C37E70}" srcOrd="0" destOrd="0" presId="urn:microsoft.com/office/officeart/2005/8/layout/list1"/>
    <dgm:cxn modelId="{BB946012-6EEC-5A4E-BBE3-1A7BD81DEFAB}" type="presParOf" srcId="{ED670E7B-96A9-A74E-BB8B-61F1E7C37E70}" destId="{E3FE44AB-5734-BE43-8116-4AC79FCA16B1}" srcOrd="0" destOrd="0" presId="urn:microsoft.com/office/officeart/2005/8/layout/list1"/>
    <dgm:cxn modelId="{F3616BA5-76B2-F34B-907D-D532B0B3712F}" type="presParOf" srcId="{ED670E7B-96A9-A74E-BB8B-61F1E7C37E70}" destId="{0D190F78-CC6E-8A4F-864E-A48ADFD5A910}" srcOrd="1" destOrd="0" presId="urn:microsoft.com/office/officeart/2005/8/layout/list1"/>
    <dgm:cxn modelId="{9C337EA7-A9DE-5D4C-BAF2-A8572E9E03C1}" type="presParOf" srcId="{3D5261D3-EC60-D949-BE03-C32DF90525FB}" destId="{98B52A1A-BF92-414D-BB7B-470FFA43C7FB}" srcOrd="1" destOrd="0" presId="urn:microsoft.com/office/officeart/2005/8/layout/list1"/>
    <dgm:cxn modelId="{1DFDCB81-A43C-9646-BC93-F28746D7631F}" type="presParOf" srcId="{3D5261D3-EC60-D949-BE03-C32DF90525FB}" destId="{A1A2B6E9-029C-594B-8A6C-EDFB5C2114C0}" srcOrd="2" destOrd="0" presId="urn:microsoft.com/office/officeart/2005/8/layout/list1"/>
    <dgm:cxn modelId="{316951BB-9560-4F4F-AF6D-DA6D5179C9F7}" type="presParOf" srcId="{3D5261D3-EC60-D949-BE03-C32DF90525FB}" destId="{0ADAF007-774F-304F-901E-D3D590126573}" srcOrd="3" destOrd="0" presId="urn:microsoft.com/office/officeart/2005/8/layout/list1"/>
    <dgm:cxn modelId="{A3B918B3-51BE-0841-8231-73A427914B6B}" type="presParOf" srcId="{3D5261D3-EC60-D949-BE03-C32DF90525FB}" destId="{08D35653-7F65-5045-8933-BF14E18F3976}" srcOrd="4" destOrd="0" presId="urn:microsoft.com/office/officeart/2005/8/layout/list1"/>
    <dgm:cxn modelId="{02E04F87-453F-6B47-8AC9-E1BD42955F8E}" type="presParOf" srcId="{08D35653-7F65-5045-8933-BF14E18F3976}" destId="{0E0A3F5F-DC68-634F-9BCF-2C8A25EB88DF}" srcOrd="0" destOrd="0" presId="urn:microsoft.com/office/officeart/2005/8/layout/list1"/>
    <dgm:cxn modelId="{41C52066-E8BC-5649-81EF-5A7EB0680D00}" type="presParOf" srcId="{08D35653-7F65-5045-8933-BF14E18F3976}" destId="{92E74421-FEB8-BC4C-B7F3-92CEC4D9BEC1}" srcOrd="1" destOrd="0" presId="urn:microsoft.com/office/officeart/2005/8/layout/list1"/>
    <dgm:cxn modelId="{A05B8F83-A016-EC42-9D42-C5DD69D4725C}" type="presParOf" srcId="{3D5261D3-EC60-D949-BE03-C32DF90525FB}" destId="{7A220832-56E1-6540-AA79-FC0D88D85EDB}" srcOrd="5" destOrd="0" presId="urn:microsoft.com/office/officeart/2005/8/layout/list1"/>
    <dgm:cxn modelId="{7A1CFD0C-DDAA-054B-90D1-6BA00A39879E}" type="presParOf" srcId="{3D5261D3-EC60-D949-BE03-C32DF90525FB}" destId="{CDCFAD7A-66DB-DA4E-9A54-BCAD949D48B5}" srcOrd="6" destOrd="0" presId="urn:microsoft.com/office/officeart/2005/8/layout/list1"/>
    <dgm:cxn modelId="{ACA28539-7190-2040-A44A-596DAC415461}" type="presParOf" srcId="{3D5261D3-EC60-D949-BE03-C32DF90525FB}" destId="{06484FCB-413F-5648-B4EF-E55A2A2C2473}" srcOrd="7" destOrd="0" presId="urn:microsoft.com/office/officeart/2005/8/layout/list1"/>
    <dgm:cxn modelId="{9E290AB1-D402-DB4A-A947-82B529706E3B}" type="presParOf" srcId="{3D5261D3-EC60-D949-BE03-C32DF90525FB}" destId="{51196962-599E-3A46-87D4-FB62E9D58D31}" srcOrd="8" destOrd="0" presId="urn:microsoft.com/office/officeart/2005/8/layout/list1"/>
    <dgm:cxn modelId="{12A96FF6-6E6B-EE40-AD05-5FC209CD2E7D}" type="presParOf" srcId="{51196962-599E-3A46-87D4-FB62E9D58D31}" destId="{A9FBBE17-F945-2E4B-AE16-B965BBE735DA}" srcOrd="0" destOrd="0" presId="urn:microsoft.com/office/officeart/2005/8/layout/list1"/>
    <dgm:cxn modelId="{1D07A313-9FEA-0C40-BE35-2129F854E75F}" type="presParOf" srcId="{51196962-599E-3A46-87D4-FB62E9D58D31}" destId="{E7DA66F9-82CA-984D-8D9D-7AA5B6BEA614}" srcOrd="1" destOrd="0" presId="urn:microsoft.com/office/officeart/2005/8/layout/list1"/>
    <dgm:cxn modelId="{A10679E9-0AF1-6A45-8337-F731A117AE88}" type="presParOf" srcId="{3D5261D3-EC60-D949-BE03-C32DF90525FB}" destId="{8DB9573F-C62D-404C-BA20-E5561912C224}" srcOrd="9" destOrd="0" presId="urn:microsoft.com/office/officeart/2005/8/layout/list1"/>
    <dgm:cxn modelId="{1C2B460A-269B-1645-8A19-C5F2AF29B22F}" type="presParOf" srcId="{3D5261D3-EC60-D949-BE03-C32DF90525FB}" destId="{B6D18FF3-8DD6-AC46-9ACD-23D2E01024F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EDC0F-26EF-4459-A1B1-F64F6A951BFB}">
      <dsp:nvSpPr>
        <dsp:cNvPr id="0" name=""/>
        <dsp:cNvSpPr/>
      </dsp:nvSpPr>
      <dsp:spPr>
        <a:xfrm>
          <a:off x="478800" y="10956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56F6D-389C-4401-8BA0-0D1434D89367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61D7D-C267-4C1F-BFD5-D8742F21F994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Context and main issue</a:t>
          </a:r>
        </a:p>
      </dsp:txBody>
      <dsp:txXfrm>
        <a:off x="127800" y="2535669"/>
        <a:ext cx="1800000" cy="720000"/>
      </dsp:txXfrm>
    </dsp:sp>
    <dsp:sp modelId="{F98A81C3-5121-4018-8F94-056B2A10F6E5}">
      <dsp:nvSpPr>
        <dsp:cNvPr id="0" name=""/>
        <dsp:cNvSpPr/>
      </dsp:nvSpPr>
      <dsp:spPr>
        <a:xfrm>
          <a:off x="2593800" y="10956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4E2FC-40DF-403C-BEA8-98A4640A5002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38FC4-A571-4693-9F96-E6D414442132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/>
            <a:t>Ideal solution</a:t>
          </a:r>
          <a:endParaRPr lang="en-US" sz="2300" kern="1200"/>
        </a:p>
      </dsp:txBody>
      <dsp:txXfrm>
        <a:off x="2242800" y="2535669"/>
        <a:ext cx="1800000" cy="720000"/>
      </dsp:txXfrm>
    </dsp:sp>
    <dsp:sp modelId="{7C5676CB-0596-4B13-8837-07A58DF17493}">
      <dsp:nvSpPr>
        <dsp:cNvPr id="0" name=""/>
        <dsp:cNvSpPr/>
      </dsp:nvSpPr>
      <dsp:spPr>
        <a:xfrm>
          <a:off x="4708800" y="10956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D490B-F0D8-4772-B3D3-2AAF7347FC7F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66EFA-91C9-4743-9061-A0552749585D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/>
            <a:t>Analyze of the needs </a:t>
          </a:r>
          <a:endParaRPr lang="en-US" sz="2300" kern="1200"/>
        </a:p>
      </dsp:txBody>
      <dsp:txXfrm>
        <a:off x="4357800" y="2535669"/>
        <a:ext cx="1800000" cy="720000"/>
      </dsp:txXfrm>
    </dsp:sp>
    <dsp:sp modelId="{F9DDC003-BD32-433D-AC4E-78EB9ACD16D2}">
      <dsp:nvSpPr>
        <dsp:cNvPr id="0" name=""/>
        <dsp:cNvSpPr/>
      </dsp:nvSpPr>
      <dsp:spPr>
        <a:xfrm>
          <a:off x="8996324" y="105437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AC2B7-049F-460E-8F94-15312BE96382}">
      <dsp:nvSpPr>
        <dsp:cNvPr id="0" name=""/>
        <dsp:cNvSpPr/>
      </dsp:nvSpPr>
      <dsp:spPr>
        <a:xfrm>
          <a:off x="9144000" y="128837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EBBE1-649A-47A0-AF20-03692B1D1B2B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possible outcomes</a:t>
          </a:r>
        </a:p>
      </dsp:txBody>
      <dsp:txXfrm>
        <a:off x="6472800" y="2535669"/>
        <a:ext cx="1800000" cy="720000"/>
      </dsp:txXfrm>
    </dsp:sp>
    <dsp:sp modelId="{EA2F49A0-CBD4-43D4-AE8B-B275FED147F6}">
      <dsp:nvSpPr>
        <dsp:cNvPr id="0" name=""/>
        <dsp:cNvSpPr/>
      </dsp:nvSpPr>
      <dsp:spPr>
        <a:xfrm>
          <a:off x="6766198" y="109989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54EE9-BEBB-4161-A119-7042E0A00A84}">
      <dsp:nvSpPr>
        <dsp:cNvPr id="0" name=""/>
        <dsp:cNvSpPr/>
      </dsp:nvSpPr>
      <dsp:spPr>
        <a:xfrm>
          <a:off x="7000200" y="128837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56F8E-85A2-4D9A-AC51-2C5616228C75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/>
            <a:t>suggestions</a:t>
          </a:r>
          <a:endParaRPr lang="en-US" sz="2300" kern="1200"/>
        </a:p>
      </dsp:txBody>
      <dsp:txXfrm>
        <a:off x="8587800" y="253566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6933C-D301-4ED4-BD38-E9885CFEAFC9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3EC06-9728-4076-9887-BB3E776656AA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499EF-6823-46BE-9F4E-8CD7BA73922C}">
      <dsp:nvSpPr>
        <dsp:cNvPr id="0" name=""/>
        <dsp:cNvSpPr/>
      </dsp:nvSpPr>
      <dsp:spPr>
        <a:xfrm>
          <a:off x="1507738" y="707092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Centralize all information about each X-Ray :</a:t>
          </a:r>
        </a:p>
      </dsp:txBody>
      <dsp:txXfrm>
        <a:off x="1507738" y="707092"/>
        <a:ext cx="4732020" cy="1305401"/>
      </dsp:txXfrm>
    </dsp:sp>
    <dsp:sp modelId="{CE341023-E546-4668-88CC-035B1A02B719}">
      <dsp:nvSpPr>
        <dsp:cNvPr id="0" name=""/>
        <dsp:cNvSpPr/>
      </dsp:nvSpPr>
      <dsp:spPr>
        <a:xfrm>
          <a:off x="6239758" y="707092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100" kern="1200" dirty="0"/>
            <a:t>Study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100" kern="1200" dirty="0"/>
            <a:t>Surg/NonOp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100" kern="1200" dirty="0"/>
            <a:t>Patient number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100" kern="1200" dirty="0"/>
            <a:t>Time of X-Ray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100" kern="1200" dirty="0"/>
            <a:t>Measurement Checklist</a:t>
          </a:r>
        </a:p>
      </dsp:txBody>
      <dsp:txXfrm>
        <a:off x="6239758" y="707092"/>
        <a:ext cx="4275841" cy="1305401"/>
      </dsp:txXfrm>
    </dsp:sp>
    <dsp:sp modelId="{6B935209-2308-478D-BD34-8ECFA07D0FC4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F71F-5480-4387-9AF0-DCB6968FEE5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FD539-16A1-45D0-9CC6-1E79FE1D4CF6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Have a user-friendly platform that will enable each user to know what still has to be done</a:t>
          </a:r>
        </a:p>
      </dsp:txBody>
      <dsp:txXfrm>
        <a:off x="1507738" y="2338844"/>
        <a:ext cx="900786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2B6E9-029C-594B-8A6C-EDFB5C2114C0}">
      <dsp:nvSpPr>
        <dsp:cNvPr id="0" name=""/>
        <dsp:cNvSpPr/>
      </dsp:nvSpPr>
      <dsp:spPr>
        <a:xfrm>
          <a:off x="0" y="666612"/>
          <a:ext cx="651360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90F78-CC6E-8A4F-864E-A48ADFD5A910}">
      <dsp:nvSpPr>
        <dsp:cNvPr id="0" name=""/>
        <dsp:cNvSpPr/>
      </dsp:nvSpPr>
      <dsp:spPr>
        <a:xfrm>
          <a:off x="325680" y="2412"/>
          <a:ext cx="4559522" cy="1328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Patient</a:t>
          </a:r>
        </a:p>
      </dsp:txBody>
      <dsp:txXfrm>
        <a:off x="390527" y="67259"/>
        <a:ext cx="4429828" cy="1198706"/>
      </dsp:txXfrm>
    </dsp:sp>
    <dsp:sp modelId="{CDCFAD7A-66DB-DA4E-9A54-BCAD949D48B5}">
      <dsp:nvSpPr>
        <dsp:cNvPr id="0" name=""/>
        <dsp:cNvSpPr/>
      </dsp:nvSpPr>
      <dsp:spPr>
        <a:xfrm>
          <a:off x="0" y="2707813"/>
          <a:ext cx="651360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E74421-FEB8-BC4C-B7F3-92CEC4D9BEC1}">
      <dsp:nvSpPr>
        <dsp:cNvPr id="0" name=""/>
        <dsp:cNvSpPr/>
      </dsp:nvSpPr>
      <dsp:spPr>
        <a:xfrm>
          <a:off x="325680" y="2043612"/>
          <a:ext cx="4559522" cy="1328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Study </a:t>
          </a:r>
        </a:p>
      </dsp:txBody>
      <dsp:txXfrm>
        <a:off x="390527" y="2108459"/>
        <a:ext cx="4429828" cy="1198706"/>
      </dsp:txXfrm>
    </dsp:sp>
    <dsp:sp modelId="{B6D18FF3-8DD6-AC46-9ACD-23D2E01024F7}">
      <dsp:nvSpPr>
        <dsp:cNvPr id="0" name=""/>
        <dsp:cNvSpPr/>
      </dsp:nvSpPr>
      <dsp:spPr>
        <a:xfrm>
          <a:off x="0" y="4749013"/>
          <a:ext cx="651360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A66F9-82CA-984D-8D9D-7AA5B6BEA614}">
      <dsp:nvSpPr>
        <dsp:cNvPr id="0" name=""/>
        <dsp:cNvSpPr/>
      </dsp:nvSpPr>
      <dsp:spPr>
        <a:xfrm>
          <a:off x="325680" y="4084813"/>
          <a:ext cx="4559522" cy="1328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Quality of image </a:t>
          </a:r>
        </a:p>
      </dsp:txBody>
      <dsp:txXfrm>
        <a:off x="390527" y="4149660"/>
        <a:ext cx="4429828" cy="1198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A8BB-0A65-374A-A895-8C3C41FC0F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19733-FE3C-5644-A2BD-2B2D5A12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1F02-2B09-844A-B1CE-1BEA4579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2B20D-90D6-BD45-AAAF-7A3606A9E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BF596-13AE-3944-9F6B-C8F86972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56BA-1AB9-F845-9AE1-6314731F37DB}" type="datetime1">
              <a:rPr lang="fr-FR" smtClean="0"/>
              <a:t>15/07/2019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49824-F18E-4B49-AA92-CAA2CD86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2E80-DC0E-6945-BD2B-810113CE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07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F6EA-DC2F-234C-BA02-347D38DD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88B04-B5B4-5041-BD71-F77D23952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9E37B-0044-5F4D-977F-B76E3BE8C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3F5D-6DBA-6F49-B892-ECC934F139F4}" type="datetime1">
              <a:rPr lang="fr-FR" smtClean="0"/>
              <a:t>15/07/2019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4068D-F84C-4647-9275-A143CC72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8DE4-1DA9-FC47-A0B2-770C55CD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07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321505-9306-C34B-9CA5-EEC4F632B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048C6-11F8-4348-9011-6BD5696C3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1D8DB-9700-1C48-9EAF-A14469A4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58898-2680-B74F-98D4-34BC88040B46}" type="datetime1">
              <a:rPr lang="fr-FR" smtClean="0"/>
              <a:t>15/07/2019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EB187-D279-724A-9E25-6F0F9BCA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AB24C-F7EC-B84B-802C-250AC50C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C6A9-C3DE-EC48-8DE1-0613669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55B50-163E-F44A-8AD9-F64D607C2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2E6BF-A4C5-A641-9269-33E3F7B4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D1A4-4268-2243-8B8F-A0481CA95CE4}" type="datetime1">
              <a:rPr lang="fr-FR" smtClean="0"/>
              <a:t>15/07/2019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6EEF3-5EEE-3240-B110-56381E2F0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9B764-8D21-5F4D-95F2-F1CAE534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92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087D-3BEE-FA4A-B481-6F9AEE29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4205C-9F5C-F64F-9D81-87E42E8A1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9AF78-A9A2-7D4B-B917-C0FEE883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B7FC6-8198-AB4F-8F62-2D0BE5E63FDE}" type="datetime1">
              <a:rPr lang="fr-FR" smtClean="0"/>
              <a:t>15/07/2019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8BD5B-0506-3240-8012-C7961F5A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459A3-B466-6C49-9DA1-B01EE6FE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27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C049-3271-8A4B-A54E-27B8F824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D9FA-CF2C-C54E-8126-B5D5B2C92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DBAD6-7FEC-944D-BBA4-05F856F65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97ECE-EDD5-1240-897A-62A88BFC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6656-E506-A141-B224-5489D0A2239A}" type="datetime1">
              <a:rPr lang="fr-FR" smtClean="0"/>
              <a:t>15/07/2019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3E943-0E3B-2041-8A77-2C351808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70BE4-71CD-114E-8F43-5E9DEAAB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60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A212-7424-B14F-90F9-80B5F94D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2F01B-4C0A-9C4B-8A6A-17A92AEF1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35AD2-4168-594A-AC44-5A62C145F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C22A61-5000-3B45-9EF1-D9C69F22D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F7AFD-09E6-2D42-A4A0-7A8406C34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8A136-954B-4A45-88C0-8232E9DF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3DE7-09D6-0F4A-AEA0-665EDC006A27}" type="datetime1">
              <a:rPr lang="fr-FR" smtClean="0"/>
              <a:t>15/07/2019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6FCC6-849E-E247-86A4-2EBE7968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4E0F8-D4BC-7242-8282-BEF90AD6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63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0A34-7778-6747-8089-B8D64079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3598D-FDD0-224F-91CE-8CD28C82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A25F-C631-9E41-984D-3CB21156C5E8}" type="datetime1">
              <a:rPr lang="fr-FR" smtClean="0"/>
              <a:t>15/07/2019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D2CE9-B407-3343-BB4B-0D3CB001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84240-B349-0C4A-A2ED-860B533A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20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3DD22-B2E7-5A4B-BA1B-30459E3EE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59FE-8788-A84F-8554-9433B2B88881}" type="datetime1">
              <a:rPr lang="fr-FR" smtClean="0"/>
              <a:t>15/07/2019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08283-AEE0-3749-BF2E-7BBF21BC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7FF1-8662-A24C-A251-C368B57C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5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7D7C-11A7-904F-B0C3-6F8E3870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A1EA-D2D3-804C-A9F9-555E259A9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A54B3-907B-3D4F-822A-E09F3891C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995DA-28EE-6B4F-8BB5-8D3A1A3F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2194-F496-9541-AD8F-07B288E6013B}" type="datetime1">
              <a:rPr lang="fr-FR" smtClean="0"/>
              <a:t>15/07/2019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B4014-EA79-5449-BD85-5B98DBAF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2C0B6-C747-7148-95F2-A3CB5DEF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49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21D8-7EEE-CE46-8F3F-644CD959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23682C-4EA4-1142-92C2-66AA73E97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4103E-41A9-C241-838A-F0BFA5722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EAEC-1DB6-0C4E-AA43-6A4199577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1443E-994B-0D42-AF56-DF4378BFC418}" type="datetime1">
              <a:rPr lang="fr-FR" smtClean="0"/>
              <a:t>15/07/2019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A2FC6-285F-284E-9B8D-8B54D7A3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1E031-B675-E14E-BB35-49C8D070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49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FCCC3-1A4C-E54D-9462-9920EA3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46E72-570D-9349-A793-D63FECCF2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0EA5C-DED5-BB4F-8493-A56F09BA9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945DB-E880-2842-9F0B-E8C2C7A14F1F}" type="datetime1">
              <a:rPr lang="fr-FR" smtClean="0"/>
              <a:t>15/07/2019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E923-7F79-104B-98E8-2DC1D6F23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X-Ray Measurement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9595A-13FE-9348-9C9C-BE96FEF2C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082EB-E8BE-3142-A32F-E55030B2C4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3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ser_icon_BLACK-01.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hecklist_Noun_project_5166.sv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673DB-C486-5C49-B716-8C873759C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709" b="215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2644E-0D4F-F44D-8965-52D30E1E0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r>
              <a:rPr lang="fr-FR" sz="7400" b="1" dirty="0">
                <a:solidFill>
                  <a:srgbClr val="FFFFFF"/>
                </a:solidFill>
              </a:rPr>
              <a:t>X-Ray </a:t>
            </a:r>
            <a:r>
              <a:rPr lang="fr-FR" sz="7400" b="1" dirty="0" err="1">
                <a:solidFill>
                  <a:srgbClr val="FFFFFF"/>
                </a:solidFill>
              </a:rPr>
              <a:t>Measurement</a:t>
            </a:r>
            <a:r>
              <a:rPr lang="fr-FR" sz="7400" b="1" dirty="0">
                <a:solidFill>
                  <a:srgbClr val="FFFFFF"/>
                </a:solidFill>
              </a:rPr>
              <a:t> Tracking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78563-C858-E048-9C1E-F70B301AD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35" y="1200152"/>
            <a:ext cx="3344764" cy="4457696"/>
          </a:xfrm>
        </p:spPr>
        <p:txBody>
          <a:bodyPr anchor="ctr">
            <a:normAutofit/>
          </a:bodyPr>
          <a:lstStyle/>
          <a:p>
            <a:endParaRPr lang="fr-FR" sz="2800" dirty="0">
              <a:solidFill>
                <a:srgbClr val="FFFFFF"/>
              </a:solidFill>
            </a:endParaRPr>
          </a:p>
          <a:p>
            <a:endParaRPr lang="fr-FR" sz="2800" dirty="0">
              <a:solidFill>
                <a:srgbClr val="FFFFFF"/>
              </a:solidFill>
            </a:endParaRPr>
          </a:p>
          <a:p>
            <a:r>
              <a:rPr lang="fr-FR" sz="2800" dirty="0" err="1">
                <a:solidFill>
                  <a:srgbClr val="FFFFFF"/>
                </a:solidFill>
              </a:rPr>
              <a:t>Hospital</a:t>
            </a:r>
            <a:r>
              <a:rPr lang="fr-FR" sz="2800" dirty="0">
                <a:solidFill>
                  <a:srgbClr val="FFFFFF"/>
                </a:solidFill>
              </a:rPr>
              <a:t> for </a:t>
            </a:r>
            <a:r>
              <a:rPr lang="fr-FR" sz="2800" dirty="0" err="1">
                <a:solidFill>
                  <a:srgbClr val="FFFFFF"/>
                </a:solidFill>
              </a:rPr>
              <a:t>Special</a:t>
            </a:r>
            <a:r>
              <a:rPr lang="fr-FR" sz="2800" dirty="0">
                <a:solidFill>
                  <a:srgbClr val="FFFFFF"/>
                </a:solidFill>
              </a:rPr>
              <a:t> </a:t>
            </a:r>
            <a:r>
              <a:rPr lang="fr-FR" sz="2800" dirty="0" err="1">
                <a:solidFill>
                  <a:srgbClr val="FFFFFF"/>
                </a:solidFill>
              </a:rPr>
              <a:t>Surgery</a:t>
            </a:r>
            <a:endParaRPr lang="fr-FR" sz="2800" dirty="0">
              <a:solidFill>
                <a:srgbClr val="FFFFFF"/>
              </a:solidFill>
            </a:endParaRPr>
          </a:p>
          <a:p>
            <a:r>
              <a:rPr lang="fr-FR" sz="2800" i="1" dirty="0" err="1">
                <a:solidFill>
                  <a:srgbClr val="FFFFFF"/>
                </a:solidFill>
              </a:rPr>
              <a:t>Summer</a:t>
            </a:r>
            <a:r>
              <a:rPr lang="fr-FR" sz="2800" i="1" dirty="0">
                <a:solidFill>
                  <a:srgbClr val="FFFFFF"/>
                </a:solidFill>
              </a:rPr>
              <a:t> 2019 Project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5689EDB-A1A6-E84D-A9D1-E56E31BE5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90" y="2133030"/>
            <a:ext cx="1090653" cy="10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2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51ADC-0483-CA41-B3D3-01431225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Centralizing and Organizing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sz="2400" b="1" i="1" dirty="0">
                <a:solidFill>
                  <a:srgbClr val="FFFFFF"/>
                </a:solidFill>
              </a:rPr>
              <a:t>Possible sorting by : </a:t>
            </a:r>
            <a:endParaRPr lang="en-US" b="1" i="1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E7DE5-6B4D-1A4A-B270-27C8AE2D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431517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FR">
                <a:solidFill>
                  <a:prstClr val="black">
                    <a:tint val="75000"/>
                  </a:prstClr>
                </a:solidFill>
              </a:rPr>
              <a:t>X-Ray Measurement Tracking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7FCA7-7CE2-EE42-8DD2-1C8B902C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81082EB-E8BE-3142-A32F-E55030B2C467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6A00E16-F920-4764-81F1-4F39624B15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5272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9B872E9-B667-9148-82F8-3E9C8827C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953" y="6432290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5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62-B4D2-0242-A236-E25288AF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Data extracting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D15C9-56BD-DA44-8AE2-A5CB7085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lvl="1"/>
            <a:r>
              <a:rPr lang="en-US" sz="1800" dirty="0"/>
              <a:t>Number of tracking per month</a:t>
            </a:r>
          </a:p>
          <a:p>
            <a:pPr lvl="1"/>
            <a:r>
              <a:rPr lang="en-US" sz="1800" dirty="0"/>
              <a:t>Number of tracking per user</a:t>
            </a:r>
          </a:p>
          <a:p>
            <a:pPr lvl="1"/>
            <a:r>
              <a:rPr lang="en-US" sz="1800" dirty="0"/>
              <a:t>Number of patients </a:t>
            </a:r>
          </a:p>
          <a:p>
            <a:pPr lvl="1"/>
            <a:r>
              <a:rPr lang="en-US" sz="1800" dirty="0"/>
              <a:t>Number of Studies</a:t>
            </a:r>
          </a:p>
          <a:p>
            <a:pPr lvl="1"/>
            <a:r>
              <a:rPr lang="en-US" sz="1800" dirty="0"/>
              <a:t>Number of Surg/NonOp X-Rays</a:t>
            </a:r>
          </a:p>
          <a:p>
            <a:pPr lvl="1"/>
            <a:r>
              <a:rPr lang="en-US" sz="1800" dirty="0"/>
              <a:t>Number of X-Rays per time period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Fingerprint2">
            <a:extLst>
              <a:ext uri="{FF2B5EF4-FFF2-40B4-BE49-F238E27FC236}">
                <a16:creationId xmlns:a16="http://schemas.microsoft.com/office/drawing/2014/main" id="{78EA1685-A6F7-4DCA-8DC7-7127186A9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C2D14-38D0-9441-ACFB-B82F3A27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10896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FR" sz="1100">
                <a:solidFill>
                  <a:schemeClr val="tx1">
                    <a:alpha val="80000"/>
                  </a:schemeClr>
                </a:solidFill>
              </a:rPr>
              <a:t>X-Ray Measurement Tracking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681D6-6F36-9C46-9ADB-64B860FC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081082EB-E8BE-3142-A32F-E55030B2C467}" type="slidenum">
              <a:rPr lang="fr-FR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fr-FR" sz="150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4DB59C-D471-D54E-B6BA-3C8CB723E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91" y="6146176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96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75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1F10-1602-CD4E-9B33-3E587DD0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 err="1"/>
              <a:t>Summary</a:t>
            </a:r>
            <a:r>
              <a:rPr lang="fr-FR" b="1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AEE16-CFD2-EE43-80E3-F17362B7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i="1"/>
              <a:t>X-Ray </a:t>
            </a:r>
            <a:r>
              <a:rPr lang="fr-FR" i="1" err="1"/>
              <a:t>Measurement</a:t>
            </a:r>
            <a:r>
              <a:rPr lang="fr-FR" i="1"/>
              <a:t>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4026-EAEE-AB41-A8D6-C6F94012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81082EB-E8BE-3142-A32F-E55030B2C467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EF800F-8527-4117-A94F-7C8CC6C78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604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0A935BF-E435-1F48-B373-896DA145D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739" y="6356350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20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C18E-E885-6241-887D-D0F05F38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 err="1"/>
              <a:t>Context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F89D-08D6-054E-920F-37ADD3ACD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lnSpcReduction="10000"/>
          </a:bodyPr>
          <a:lstStyle/>
          <a:p>
            <a:r>
              <a:rPr lang="en-US" sz="1500" dirty="0"/>
              <a:t>Many sources of X-Rays : 23 Studies ongoing at the same time</a:t>
            </a:r>
          </a:p>
          <a:p>
            <a:r>
              <a:rPr lang="en-US" sz="1500" dirty="0"/>
              <a:t>X-Rays could be Surgical or Non-Surgical </a:t>
            </a:r>
          </a:p>
          <a:p>
            <a:r>
              <a:rPr lang="en-US" sz="1500" dirty="0"/>
              <a:t>Each patient has many X-Rays on different parts of the body</a:t>
            </a:r>
          </a:p>
          <a:p>
            <a:r>
              <a:rPr lang="en-US" sz="1500" dirty="0"/>
              <a:t>Different X-Rays are taken at different times :</a:t>
            </a:r>
          </a:p>
          <a:p>
            <a:pPr lvl="1"/>
            <a:r>
              <a:rPr lang="en-US" sz="1500" dirty="0" err="1"/>
              <a:t>PreOp</a:t>
            </a:r>
            <a:endParaRPr lang="en-US" sz="1500" dirty="0"/>
          </a:p>
          <a:p>
            <a:pPr lvl="1"/>
            <a:r>
              <a:rPr lang="en-US" sz="1500" dirty="0"/>
              <a:t>6 weeks</a:t>
            </a:r>
          </a:p>
          <a:p>
            <a:pPr lvl="1"/>
            <a:r>
              <a:rPr lang="en-US" sz="1500" dirty="0"/>
              <a:t>3m/6m</a:t>
            </a:r>
          </a:p>
          <a:p>
            <a:pPr lvl="1"/>
            <a:r>
              <a:rPr lang="en-US" sz="1500" dirty="0"/>
              <a:t>1year</a:t>
            </a:r>
          </a:p>
          <a:p>
            <a:r>
              <a:rPr lang="en-US" sz="1500" dirty="0"/>
              <a:t>Each X-Ray has to be checked multiple times for the </a:t>
            </a:r>
            <a:r>
              <a:rPr lang="en-US" sz="1500" dirty="0" err="1"/>
              <a:t>measurment</a:t>
            </a:r>
            <a:r>
              <a:rPr lang="en-US" sz="1500" dirty="0"/>
              <a:t> process</a:t>
            </a:r>
          </a:p>
          <a:p>
            <a:pPr marL="0" indent="0">
              <a:buNone/>
            </a:pPr>
            <a:r>
              <a:rPr lang="en-US" sz="1500" b="1" dirty="0">
                <a:sym typeface="Wingdings" pitchFamily="2" charset="2"/>
              </a:rPr>
              <a:t> </a:t>
            </a:r>
            <a:r>
              <a:rPr lang="en-US" sz="1500" b="1" dirty="0"/>
              <a:t>Actual tracking tool : huge Excel completed manually, too complicated and not a long-term solution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F37C38-BBAF-C541-873E-9AF818532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8" r="29006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566-1D39-ED42-9DE2-AC512A02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8F9E6-A7CB-7D4E-80B7-3FD49C30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3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DF4322-28B7-2E40-AD94-66C01AC0B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739" y="6356350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93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187D-6D1E-DD49-8B72-F56B59C5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Idea</a:t>
            </a:r>
            <a:br>
              <a:rPr lang="en-US" dirty="0"/>
            </a:br>
            <a:r>
              <a:rPr lang="en-US" sz="2400" dirty="0"/>
              <a:t>Create a tool that would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4B84D-AEAD-744B-B258-EB1A7902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X-Ray Measurement Tracking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6BBE8-60B2-0749-8A3C-EC94211C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81082EB-E8BE-3142-A32F-E55030B2C467}" type="slidenum">
              <a:rPr lang="fr-FR" smtClean="0"/>
              <a:pPr>
                <a:spcAft>
                  <a:spcPts val="600"/>
                </a:spcAft>
              </a:pPr>
              <a:t>4</a:t>
            </a:fld>
            <a:endParaRPr lang="fr-F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9D57479-EC04-4EE8-97D5-206A428A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6900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0225097-E83B-9541-8CD0-2125E7164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739" y="6356350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Requirements expressed for the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096934" cy="448627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Interface for user</a:t>
            </a:r>
          </a:p>
          <a:p>
            <a:pPr lvl="1"/>
            <a:r>
              <a:rPr lang="en-US" sz="1600" dirty="0"/>
              <a:t>(Need to be able to identify yourself ?)</a:t>
            </a:r>
          </a:p>
          <a:p>
            <a:pPr lvl="1"/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Tracker </a:t>
            </a:r>
          </a:p>
          <a:p>
            <a:pPr lvl="1"/>
            <a:r>
              <a:rPr lang="en-US" sz="1600" dirty="0"/>
              <a:t>measurement to do</a:t>
            </a:r>
          </a:p>
          <a:p>
            <a:pPr lvl="1"/>
            <a:r>
              <a:rPr lang="en-US" sz="1600" dirty="0"/>
              <a:t>verification to do</a:t>
            </a:r>
          </a:p>
          <a:p>
            <a:pPr lvl="2"/>
            <a:r>
              <a:rPr lang="en-US" sz="1600" dirty="0"/>
              <a:t>Depending on user, verification does not show-up</a:t>
            </a:r>
          </a:p>
          <a:p>
            <a:pPr lvl="1"/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Image comments and quality</a:t>
            </a:r>
          </a:p>
          <a:p>
            <a:pPr lvl="1"/>
            <a:r>
              <a:rPr lang="en-US" sz="1600" dirty="0"/>
              <a:t>Image with problem need to be tracked (add comment)</a:t>
            </a:r>
          </a:p>
          <a:p>
            <a:pPr lvl="1"/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Generate report</a:t>
            </a:r>
          </a:p>
          <a:p>
            <a:pPr lvl="1"/>
            <a:r>
              <a:rPr lang="en-US" sz="1600" dirty="0"/>
              <a:t>Number of measurement performed between a specific period</a:t>
            </a:r>
          </a:p>
          <a:p>
            <a:pPr lvl="1"/>
            <a:r>
              <a:rPr lang="en-US" sz="1600" dirty="0"/>
              <a:t>Image due / missing</a:t>
            </a:r>
          </a:p>
          <a:p>
            <a:pPr lvl="2"/>
            <a:r>
              <a:rPr lang="en-US" sz="1600" dirty="0"/>
              <a:t>Per study, per site, per branch, per patient </a:t>
            </a:r>
            <a:r>
              <a:rPr lang="en-US" sz="1600" dirty="0" err="1"/>
              <a:t>etc</a:t>
            </a:r>
            <a:r>
              <a:rPr lang="en-US" sz="1600" dirty="0"/>
              <a:t> …</a:t>
            </a:r>
          </a:p>
          <a:p>
            <a:pPr lvl="1"/>
            <a:endParaRPr lang="en-US" sz="1600" dirty="0"/>
          </a:p>
          <a:p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56866" y="1690688"/>
            <a:ext cx="5096933" cy="4486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5. Update</a:t>
            </a:r>
          </a:p>
          <a:p>
            <a:pPr lvl="1"/>
            <a:r>
              <a:rPr lang="en-US" sz="2000" dirty="0"/>
              <a:t>Add more studies</a:t>
            </a:r>
          </a:p>
          <a:p>
            <a:pPr lvl="1"/>
            <a:r>
              <a:rPr lang="en-US" sz="2000" dirty="0"/>
              <a:t>Close some study (if needed)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6. Should be able to handle in a close future automatic info from other tool</a:t>
            </a:r>
          </a:p>
          <a:p>
            <a:pPr lvl="1"/>
            <a:r>
              <a:rPr lang="en-US" sz="2000" dirty="0"/>
              <a:t>Update for online FTP</a:t>
            </a:r>
          </a:p>
          <a:p>
            <a:pPr lvl="1"/>
            <a:r>
              <a:rPr lang="en-US" sz="2000" dirty="0"/>
              <a:t>Automatic measurement from </a:t>
            </a:r>
            <a:r>
              <a:rPr lang="en-US" sz="2000" dirty="0" err="1"/>
              <a:t>Surgimap</a:t>
            </a:r>
            <a:endParaRPr lang="en-US" sz="2000" dirty="0"/>
          </a:p>
          <a:p>
            <a:pPr lvl="1"/>
            <a:r>
              <a:rPr lang="en-US" sz="2000" dirty="0" err="1"/>
              <a:t>Etc</a:t>
            </a:r>
            <a:r>
              <a:rPr lang="en-US" sz="2000" dirty="0"/>
              <a:t> …</a:t>
            </a:r>
          </a:p>
          <a:p>
            <a:pPr lvl="1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01DB6-7FD6-8C4D-9DC4-0DDD6A5D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X-Ray Measurement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F8EEE-AEAE-C54C-A35F-89C3E564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082EB-E8BE-3142-A32F-E55030B2C467}" type="slidenum">
              <a:rPr lang="fr-FR" smtClean="0"/>
              <a:t>5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A6835-AA09-D44D-A140-DCE1D03E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39" y="6356350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43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A476E04-A1C7-324A-8650-D459F57B4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Requirements</a:t>
            </a:r>
            <a:b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</a:br>
            <a:r>
              <a:rPr lang="en-US" sz="3200" i="1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User interface</a:t>
            </a:r>
            <a:endParaRPr lang="en-US" sz="3200" kern="120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EF47E-437D-634A-B079-034046837C02}"/>
              </a:ext>
            </a:extLst>
          </p:cNvPr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The user interface should 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Provide a connection to each user with an username and password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Recognize the session from which the interface is opened and provide the relative authorizations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Associate to each users the X-Rays he/she measured and provide a list of ongoing studies with X-Rays that have to me measured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CB865-0748-F546-A516-6212E5C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9198" y="6296683"/>
            <a:ext cx="4436815" cy="313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X-Ray Measurement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2057F-CB43-C345-B235-C8F4C589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1082EB-E8BE-3142-A32F-E55030B2C467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C418469B-1FFC-3045-A258-3E882D242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11042" y="937951"/>
            <a:ext cx="18923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6F5342-0CBA-B340-B03C-90F808F59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182" y="6271544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A476E04-A1C7-324A-8650-D459F57B4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Requirements</a:t>
            </a:r>
            <a:b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</a:br>
            <a:r>
              <a:rPr lang="en-US" sz="3200" i="1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Tracker</a:t>
            </a:r>
            <a:endParaRPr lang="en-US" sz="32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EF47E-437D-634A-B079-034046837C02}"/>
              </a:ext>
            </a:extLst>
          </p:cNvPr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/>
              <a:t>For each X-Rays, the interface should 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Recognize the status of the X-Rays  depending on file presence on the Local Drive  </a:t>
            </a:r>
            <a:r>
              <a:rPr lang="en-US" i="1" dirty="0">
                <a:sym typeface="Wingdings" pitchFamily="2" charset="2"/>
              </a:rPr>
              <a:t> automatically found by the software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ym typeface="Wingdings" pitchFamily="2" charset="2"/>
              </a:rPr>
              <a:t>Adapt to each user by giving the authorization to validate the check at some level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2057F-CB43-C345-B235-C8F4C589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1082EB-E8BE-3142-A32F-E55030B2C467}" type="slidenum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9E0703B-A9FC-1341-98B7-65AE523CC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77484" y="590748"/>
            <a:ext cx="1526116" cy="15913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24A60A-6685-AE44-AA01-C2B881C5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9198" y="6296683"/>
            <a:ext cx="4436815" cy="313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X-Ray Measurement Tracking Platform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C4F06D-D202-2746-A32E-6E12E698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182" y="6271544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3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476E04-A1C7-324A-8650-D459F57B4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Requirements</a:t>
            </a:r>
            <a:b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</a:br>
            <a:r>
              <a:rPr lang="en-US" sz="3200" i="1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Image Quality</a:t>
            </a:r>
            <a:endParaRPr lang="en-US" sz="32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EF47E-437D-634A-B079-034046837C02}"/>
              </a:ext>
            </a:extLst>
          </p:cNvPr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/>
              <a:t>For each X-Rays, the interface should 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Provide a way to evaluate the quality of the image </a:t>
            </a:r>
            <a:r>
              <a:rPr lang="en-US" sz="2400" dirty="0">
                <a:sym typeface="Wingdings" pitchFamily="2" charset="2"/>
              </a:rPr>
              <a:t> manually entered by the user</a:t>
            </a:r>
          </a:p>
          <a:p>
            <a:pPr marL="342900" indent="-342900">
              <a:buFontTx/>
              <a:buChar char="-"/>
            </a:pPr>
            <a:endParaRPr lang="en-US" sz="2400" dirty="0">
              <a:sym typeface="Wingdings" pitchFamily="2" charset="2"/>
            </a:endParaRPr>
          </a:p>
          <a:p>
            <a:r>
              <a:rPr lang="en-US" sz="2400" b="1" dirty="0">
                <a:sym typeface="Wingdings" pitchFamily="2" charset="2"/>
              </a:rPr>
              <a:t>Suggestions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Scale from 1 to 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Three solution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ym typeface="Wingdings" pitchFamily="2" charset="2"/>
              </a:rPr>
              <a:t>No image 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ym typeface="Wingdings" pitchFamily="2" charset="2"/>
              </a:rPr>
              <a:t>Image but bad quality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ym typeface="Wingdings" pitchFamily="2" charset="2"/>
              </a:rPr>
              <a:t>Exploitable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Colors</a:t>
            </a:r>
            <a:endParaRPr lang="en-US" sz="2400" dirty="0"/>
          </a:p>
          <a:p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2057F-CB43-C345-B235-C8F4C589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1082EB-E8BE-3142-A32F-E55030B2C467}" type="slidenum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21FBC8-F933-854D-80D7-D5EC3E4A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9198" y="6296683"/>
            <a:ext cx="4436815" cy="313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X-Ray Measurement Tracking Platform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36AC5-56E1-3540-BEC7-8F51723F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82" y="6271544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31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476E04-A1C7-324A-8650-D459F57B4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Requirements</a:t>
            </a:r>
            <a:b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</a:br>
            <a:r>
              <a:rPr lang="en-US" sz="3200" i="1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Creating a New Patient</a:t>
            </a:r>
            <a:endParaRPr lang="en-US" sz="32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EF47E-437D-634A-B079-034046837C02}"/>
              </a:ext>
            </a:extLst>
          </p:cNvPr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 err="1">
                <a:sym typeface="Wingdings" pitchFamily="2" charset="2"/>
              </a:rPr>
              <a:t>Informations</a:t>
            </a:r>
            <a:r>
              <a:rPr lang="en-US" sz="2400" b="1" dirty="0">
                <a:sym typeface="Wingdings" pitchFamily="2" charset="2"/>
              </a:rPr>
              <a:t> needed per patient :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ym typeface="Wingdings" pitchFamily="2" charset="2"/>
              </a:rPr>
              <a:t>Study the patient is from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ym typeface="Wingdings" pitchFamily="2" charset="2"/>
              </a:rPr>
              <a:t>Site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ym typeface="Wingdings" pitchFamily="2" charset="2"/>
              </a:rPr>
              <a:t>Patient number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ym typeface="Wingdings" pitchFamily="2" charset="2"/>
              </a:rPr>
              <a:t>Date of Birth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ym typeface="Wingdings" pitchFamily="2" charset="2"/>
              </a:rPr>
              <a:t>Date of Surgery if Op</a:t>
            </a: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CB865-0748-F546-A516-6212E5C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9182" y="6296683"/>
            <a:ext cx="4436815" cy="313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X-Ray Measurement Tracking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2057F-CB43-C345-B235-C8F4C589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81082EB-E8BE-3142-A32F-E55030B2C467}" type="slidenum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2819F-1755-4240-9B90-9B8133D2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830" y="6271544"/>
            <a:ext cx="364352" cy="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501</Words>
  <Application>Microsoft Macintosh PowerPoint</Application>
  <PresentationFormat>Widescreen</PresentationFormat>
  <Paragraphs>114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X-Ray Measurement Tracking Platform</vt:lpstr>
      <vt:lpstr>Summary </vt:lpstr>
      <vt:lpstr>Context</vt:lpstr>
      <vt:lpstr>Idea Create a tool that would</vt:lpstr>
      <vt:lpstr>Requirements expressed for the tool</vt:lpstr>
      <vt:lpstr>Requirements User interface</vt:lpstr>
      <vt:lpstr>Requirements Tracker</vt:lpstr>
      <vt:lpstr>Requirements Image Quality</vt:lpstr>
      <vt:lpstr>Requirements Creating a New Patient</vt:lpstr>
      <vt:lpstr>Centralizing and Organizing Possible sorting by : </vt:lpstr>
      <vt:lpstr>Data extracting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X-Ray Measurement Tracking Platform</dc:title>
  <dc:creator>Kenza Benkirane</dc:creator>
  <cp:lastModifiedBy>Kenza Benkirane</cp:lastModifiedBy>
  <cp:revision>7</cp:revision>
  <dcterms:created xsi:type="dcterms:W3CDTF">2019-07-12T19:31:02Z</dcterms:created>
  <dcterms:modified xsi:type="dcterms:W3CDTF">2019-07-15T19:25:45Z</dcterms:modified>
</cp:coreProperties>
</file>